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  <p:sldMasterId id="2147483659" r:id="rId5"/>
  </p:sldMasterIdLst>
  <p:notesMasterIdLst>
    <p:notesMasterId r:id="rId31"/>
  </p:notesMasterIdLst>
  <p:sldIdLst>
    <p:sldId id="277" r:id="rId6"/>
    <p:sldId id="276" r:id="rId7"/>
    <p:sldId id="265" r:id="rId8"/>
    <p:sldId id="266" r:id="rId9"/>
    <p:sldId id="514" r:id="rId10"/>
    <p:sldId id="515" r:id="rId11"/>
    <p:sldId id="516" r:id="rId12"/>
    <p:sldId id="279" r:id="rId13"/>
    <p:sldId id="280" r:id="rId14"/>
    <p:sldId id="281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272" r:id="rId27"/>
    <p:sldId id="273" r:id="rId28"/>
    <p:sldId id="274" r:id="rId29"/>
    <p:sldId id="275" r:id="rId3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Twinkl" panose="02000000000000000000" pitchFamily="2" charset="0"/>
      <p:regular r:id="rId40"/>
      <p:bold r:id="rId41"/>
    </p:embeddedFont>
    <p:embeddedFont>
      <p:font typeface="Twinkl ExtraBold" panose="02000000000000000000" pitchFamily="2" charset="0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CC00"/>
    <a:srgbClr val="F0E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3DF7B-E900-42B4-81DE-F4F15E5F7B6B}" v="1081" dt="2022-02-20T08:32:21.124"/>
  </p1510:revLst>
</p1510:revInfo>
</file>

<file path=ppt/tableStyles.xml><?xml version="1.0" encoding="utf-8"?>
<a:tblStyleLst xmlns:a="http://schemas.openxmlformats.org/drawingml/2006/main" def="{7E32BDA9-7B03-4572-B6A5-48FAC40F88BA}">
  <a:tblStyle styleId="{7E32BDA9-7B03-4572-B6A5-48FAC40F8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5EA3DF7B-E900-42B4-81DE-F4F15E5F7B6B}"/>
    <pc:docChg chg="undo redo custSel addSld delSld modSld sldOrd">
      <pc:chgData name="FORTE Robert [Southern River College]" userId="fb834569-7589-4a7a-8d6a-f95d2d5f36a3" providerId="ADAL" clId="{5EA3DF7B-E900-42B4-81DE-F4F15E5F7B6B}" dt="2022-02-20T08:32:21.122" v="1902"/>
      <pc:docMkLst>
        <pc:docMk/>
      </pc:docMkLst>
      <pc:sldChg chg="modSp mod">
        <pc:chgData name="FORTE Robert [Southern River College]" userId="fb834569-7589-4a7a-8d6a-f95d2d5f36a3" providerId="ADAL" clId="{5EA3DF7B-E900-42B4-81DE-F4F15E5F7B6B}" dt="2022-02-20T07:47:46.603" v="154" actId="115"/>
        <pc:sldMkLst>
          <pc:docMk/>
          <pc:sldMk cId="0" sldId="265"/>
        </pc:sldMkLst>
        <pc:spChg chg="mod">
          <ac:chgData name="FORTE Robert [Southern River College]" userId="fb834569-7589-4a7a-8d6a-f95d2d5f36a3" providerId="ADAL" clId="{5EA3DF7B-E900-42B4-81DE-F4F15E5F7B6B}" dt="2022-02-20T07:47:46.603" v="154" actId="115"/>
          <ac:spMkLst>
            <pc:docMk/>
            <pc:sldMk cId="0" sldId="265"/>
            <ac:spMk id="120" creationId="{00000000-0000-0000-0000-000000000000}"/>
          </ac:spMkLst>
        </pc:spChg>
        <pc:spChg chg="mod">
          <ac:chgData name="FORTE Robert [Southern River College]" userId="fb834569-7589-4a7a-8d6a-f95d2d5f36a3" providerId="ADAL" clId="{5EA3DF7B-E900-42B4-81DE-F4F15E5F7B6B}" dt="2022-02-20T07:47:16.537" v="147" actId="20577"/>
          <ac:spMkLst>
            <pc:docMk/>
            <pc:sldMk cId="0" sldId="265"/>
            <ac:spMk id="121" creationId="{00000000-0000-0000-0000-000000000000}"/>
          </ac:spMkLst>
        </pc:spChg>
      </pc:sldChg>
      <pc:sldChg chg="addSp delSp modSp mod">
        <pc:chgData name="FORTE Robert [Southern River College]" userId="fb834569-7589-4a7a-8d6a-f95d2d5f36a3" providerId="ADAL" clId="{5EA3DF7B-E900-42B4-81DE-F4F15E5F7B6B}" dt="2022-02-20T07:53:11.970" v="421" actId="115"/>
        <pc:sldMkLst>
          <pc:docMk/>
          <pc:sldMk cId="0" sldId="266"/>
        </pc:sldMkLst>
        <pc:spChg chg="mod">
          <ac:chgData name="FORTE Robert [Southern River College]" userId="fb834569-7589-4a7a-8d6a-f95d2d5f36a3" providerId="ADAL" clId="{5EA3DF7B-E900-42B4-81DE-F4F15E5F7B6B}" dt="2022-02-20T07:53:11.970" v="421" actId="115"/>
          <ac:spMkLst>
            <pc:docMk/>
            <pc:sldMk cId="0" sldId="266"/>
            <ac:spMk id="8" creationId="{2DE1D74F-3CA8-4848-A09F-644A774DBDBB}"/>
          </ac:spMkLst>
        </pc:spChg>
        <pc:spChg chg="mod">
          <ac:chgData name="FORTE Robert [Southern River College]" userId="fb834569-7589-4a7a-8d6a-f95d2d5f36a3" providerId="ADAL" clId="{5EA3DF7B-E900-42B4-81DE-F4F15E5F7B6B}" dt="2022-02-20T07:49:40.473" v="213" actId="115"/>
          <ac:spMkLst>
            <pc:docMk/>
            <pc:sldMk cId="0" sldId="266"/>
            <ac:spMk id="10" creationId="{16FAD3BA-29E0-4718-8EBF-A8B8C888A19B}"/>
          </ac:spMkLst>
        </pc:spChg>
        <pc:spChg chg="mod">
          <ac:chgData name="FORTE Robert [Southern River College]" userId="fb834569-7589-4a7a-8d6a-f95d2d5f36a3" providerId="ADAL" clId="{5EA3DF7B-E900-42B4-81DE-F4F15E5F7B6B}" dt="2022-02-20T07:49:54.279" v="214"/>
          <ac:spMkLst>
            <pc:docMk/>
            <pc:sldMk cId="0" sldId="266"/>
            <ac:spMk id="131" creationId="{00000000-0000-0000-0000-000000000000}"/>
          </ac:spMkLst>
        </pc:spChg>
        <pc:picChg chg="del">
          <ac:chgData name="FORTE Robert [Southern River College]" userId="fb834569-7589-4a7a-8d6a-f95d2d5f36a3" providerId="ADAL" clId="{5EA3DF7B-E900-42B4-81DE-F4F15E5F7B6B}" dt="2022-02-20T07:48:08.238" v="180" actId="478"/>
          <ac:picMkLst>
            <pc:docMk/>
            <pc:sldMk cId="0" sldId="266"/>
            <ac:picMk id="14" creationId="{543D701D-154C-424E-BF6A-F67A29FB22C8}"/>
          </ac:picMkLst>
        </pc:picChg>
        <pc:picChg chg="del">
          <ac:chgData name="FORTE Robert [Southern River College]" userId="fb834569-7589-4a7a-8d6a-f95d2d5f36a3" providerId="ADAL" clId="{5EA3DF7B-E900-42B4-81DE-F4F15E5F7B6B}" dt="2022-02-20T07:48:07.848" v="179" actId="478"/>
          <ac:picMkLst>
            <pc:docMk/>
            <pc:sldMk cId="0" sldId="266"/>
            <ac:picMk id="15" creationId="{15594AD4-60EA-48EA-AF8B-1AECABD072A9}"/>
          </ac:picMkLst>
        </pc:picChg>
        <pc:picChg chg="add mod">
          <ac:chgData name="FORTE Robert [Southern River College]" userId="fb834569-7589-4a7a-8d6a-f95d2d5f36a3" providerId="ADAL" clId="{5EA3DF7B-E900-42B4-81DE-F4F15E5F7B6B}" dt="2022-02-20T07:49:06.436" v="203" actId="1076"/>
          <ac:picMkLst>
            <pc:docMk/>
            <pc:sldMk cId="0" sldId="266"/>
            <ac:picMk id="1026" creationId="{C266B124-E252-4957-A851-36896265AFD0}"/>
          </ac:picMkLst>
        </pc:picChg>
        <pc:picChg chg="add mod">
          <ac:chgData name="FORTE Robert [Southern River College]" userId="fb834569-7589-4a7a-8d6a-f95d2d5f36a3" providerId="ADAL" clId="{5EA3DF7B-E900-42B4-81DE-F4F15E5F7B6B}" dt="2022-02-20T07:49:07.149" v="204" actId="1076"/>
          <ac:picMkLst>
            <pc:docMk/>
            <pc:sldMk cId="0" sldId="266"/>
            <ac:picMk id="1028" creationId="{80C1265A-34BC-4862-A851-6ED7FF2BC945}"/>
          </ac:picMkLst>
        </pc:picChg>
        <pc:picChg chg="add mod">
          <ac:chgData name="FORTE Robert [Southern River College]" userId="fb834569-7589-4a7a-8d6a-f95d2d5f36a3" providerId="ADAL" clId="{5EA3DF7B-E900-42B4-81DE-F4F15E5F7B6B}" dt="2022-02-20T07:49:08.338" v="205" actId="1076"/>
          <ac:picMkLst>
            <pc:docMk/>
            <pc:sldMk cId="0" sldId="266"/>
            <ac:picMk id="1030" creationId="{444234F3-F960-46C8-915F-BFB3BF29B9B4}"/>
          </ac:picMkLst>
        </pc:picChg>
        <pc:picChg chg="del">
          <ac:chgData name="FORTE Robert [Southern River College]" userId="fb834569-7589-4a7a-8d6a-f95d2d5f36a3" providerId="ADAL" clId="{5EA3DF7B-E900-42B4-81DE-F4F15E5F7B6B}" dt="2022-02-20T07:48:06.148" v="177" actId="478"/>
          <ac:picMkLst>
            <pc:docMk/>
            <pc:sldMk cId="0" sldId="266"/>
            <ac:picMk id="2050" creationId="{CF3BF188-07C2-4F49-A6B1-030F3B9A9BE1}"/>
          </ac:picMkLst>
        </pc:picChg>
        <pc:picChg chg="del">
          <ac:chgData name="FORTE Robert [Southern River College]" userId="fb834569-7589-4a7a-8d6a-f95d2d5f36a3" providerId="ADAL" clId="{5EA3DF7B-E900-42B4-81DE-F4F15E5F7B6B}" dt="2022-02-20T07:48:07.035" v="178" actId="478"/>
          <ac:picMkLst>
            <pc:docMk/>
            <pc:sldMk cId="0" sldId="266"/>
            <ac:picMk id="2054" creationId="{E0E944DC-87DD-44FA-A856-7EE3697BEB83}"/>
          </ac:picMkLst>
        </pc:picChg>
      </pc:sldChg>
      <pc:sldChg chg="del">
        <pc:chgData name="FORTE Robert [Southern River College]" userId="fb834569-7589-4a7a-8d6a-f95d2d5f36a3" providerId="ADAL" clId="{5EA3DF7B-E900-42B4-81DE-F4F15E5F7B6B}" dt="2022-02-20T08:29:21.224" v="1824" actId="47"/>
        <pc:sldMkLst>
          <pc:docMk/>
          <pc:sldMk cId="0" sldId="267"/>
        </pc:sldMkLst>
      </pc:sldChg>
      <pc:sldChg chg="del">
        <pc:chgData name="FORTE Robert [Southern River College]" userId="fb834569-7589-4a7a-8d6a-f95d2d5f36a3" providerId="ADAL" clId="{5EA3DF7B-E900-42B4-81DE-F4F15E5F7B6B}" dt="2022-02-20T08:29:21.710" v="1825" actId="47"/>
        <pc:sldMkLst>
          <pc:docMk/>
          <pc:sldMk cId="0" sldId="268"/>
        </pc:sldMkLst>
      </pc:sldChg>
      <pc:sldChg chg="del">
        <pc:chgData name="FORTE Robert [Southern River College]" userId="fb834569-7589-4a7a-8d6a-f95d2d5f36a3" providerId="ADAL" clId="{5EA3DF7B-E900-42B4-81DE-F4F15E5F7B6B}" dt="2022-02-20T08:29:24.002" v="1828" actId="47"/>
        <pc:sldMkLst>
          <pc:docMk/>
          <pc:sldMk cId="0" sldId="271"/>
        </pc:sldMkLst>
      </pc:sldChg>
      <pc:sldChg chg="mod modShow">
        <pc:chgData name="FORTE Robert [Southern River College]" userId="fb834569-7589-4a7a-8d6a-f95d2d5f36a3" providerId="ADAL" clId="{5EA3DF7B-E900-42B4-81DE-F4F15E5F7B6B}" dt="2022-02-20T08:32:16.116" v="1901" actId="729"/>
        <pc:sldMkLst>
          <pc:docMk/>
          <pc:sldMk cId="0" sldId="272"/>
        </pc:sldMkLst>
      </pc:sldChg>
      <pc:sldChg chg="mod modShow">
        <pc:chgData name="FORTE Robert [Southern River College]" userId="fb834569-7589-4a7a-8d6a-f95d2d5f36a3" providerId="ADAL" clId="{5EA3DF7B-E900-42B4-81DE-F4F15E5F7B6B}" dt="2022-02-20T08:32:16.116" v="1901" actId="729"/>
        <pc:sldMkLst>
          <pc:docMk/>
          <pc:sldMk cId="0" sldId="273"/>
        </pc:sldMkLst>
      </pc:sldChg>
      <pc:sldChg chg="mod modShow">
        <pc:chgData name="FORTE Robert [Southern River College]" userId="fb834569-7589-4a7a-8d6a-f95d2d5f36a3" providerId="ADAL" clId="{5EA3DF7B-E900-42B4-81DE-F4F15E5F7B6B}" dt="2022-02-20T08:32:16.116" v="1901" actId="729"/>
        <pc:sldMkLst>
          <pc:docMk/>
          <pc:sldMk cId="0" sldId="274"/>
        </pc:sldMkLst>
      </pc:sldChg>
      <pc:sldChg chg="mod modShow">
        <pc:chgData name="FORTE Robert [Southern River College]" userId="fb834569-7589-4a7a-8d6a-f95d2d5f36a3" providerId="ADAL" clId="{5EA3DF7B-E900-42B4-81DE-F4F15E5F7B6B}" dt="2022-02-20T08:32:16.116" v="1901" actId="729"/>
        <pc:sldMkLst>
          <pc:docMk/>
          <pc:sldMk cId="0" sldId="275"/>
        </pc:sldMkLst>
      </pc:sldChg>
      <pc:sldChg chg="modSp mod">
        <pc:chgData name="FORTE Robert [Southern River College]" userId="fb834569-7589-4a7a-8d6a-f95d2d5f36a3" providerId="ADAL" clId="{5EA3DF7B-E900-42B4-81DE-F4F15E5F7B6B}" dt="2022-02-20T07:47:08.799" v="129" actId="14100"/>
        <pc:sldMkLst>
          <pc:docMk/>
          <pc:sldMk cId="958099080" sldId="277"/>
        </pc:sldMkLst>
        <pc:spChg chg="mod">
          <ac:chgData name="FORTE Robert [Southern River College]" userId="fb834569-7589-4a7a-8d6a-f95d2d5f36a3" providerId="ADAL" clId="{5EA3DF7B-E900-42B4-81DE-F4F15E5F7B6B}" dt="2022-02-20T07:46:23.036" v="113" actId="20577"/>
          <ac:spMkLst>
            <pc:docMk/>
            <pc:sldMk cId="958099080" sldId="277"/>
            <ac:spMk id="2" creationId="{20BF47C0-BAF7-492A-B5EA-31ADA9DC491A}"/>
          </ac:spMkLst>
        </pc:spChg>
        <pc:spChg chg="mod">
          <ac:chgData name="FORTE Robert [Southern River College]" userId="fb834569-7589-4a7a-8d6a-f95d2d5f36a3" providerId="ADAL" clId="{5EA3DF7B-E900-42B4-81DE-F4F15E5F7B6B}" dt="2022-02-20T07:46:43.108" v="120" actId="20577"/>
          <ac:spMkLst>
            <pc:docMk/>
            <pc:sldMk cId="958099080" sldId="277"/>
            <ac:spMk id="108" creationId="{00000000-0000-0000-0000-000000000000}"/>
          </ac:spMkLst>
        </pc:spChg>
        <pc:spChg chg="mod">
          <ac:chgData name="FORTE Robert [Southern River College]" userId="fb834569-7589-4a7a-8d6a-f95d2d5f36a3" providerId="ADAL" clId="{5EA3DF7B-E900-42B4-81DE-F4F15E5F7B6B}" dt="2022-02-20T05:35:46.669" v="7" actId="20577"/>
          <ac:spMkLst>
            <pc:docMk/>
            <pc:sldMk cId="958099080" sldId="277"/>
            <ac:spMk id="110" creationId="{00000000-0000-0000-0000-000000000000}"/>
          </ac:spMkLst>
        </pc:spChg>
        <pc:picChg chg="mod ord">
          <ac:chgData name="FORTE Robert [Southern River College]" userId="fb834569-7589-4a7a-8d6a-f95d2d5f36a3" providerId="ADAL" clId="{5EA3DF7B-E900-42B4-81DE-F4F15E5F7B6B}" dt="2022-02-20T07:47:08.799" v="129" actId="14100"/>
          <ac:picMkLst>
            <pc:docMk/>
            <pc:sldMk cId="958099080" sldId="277"/>
            <ac:picMk id="7" creationId="{5BBA2E44-B5EE-43CB-AFB3-4D345CB0E2A5}"/>
          </ac:picMkLst>
        </pc:picChg>
      </pc:sldChg>
      <pc:sldChg chg="del">
        <pc:chgData name="FORTE Robert [Southern River College]" userId="fb834569-7589-4a7a-8d6a-f95d2d5f36a3" providerId="ADAL" clId="{5EA3DF7B-E900-42B4-81DE-F4F15E5F7B6B}" dt="2022-02-20T07:58:59.946" v="499" actId="47"/>
        <pc:sldMkLst>
          <pc:docMk/>
          <pc:sldMk cId="1008842513" sldId="278"/>
        </pc:sldMkLst>
      </pc:sldChg>
      <pc:sldChg chg="modSp modAnim">
        <pc:chgData name="FORTE Robert [Southern River College]" userId="fb834569-7589-4a7a-8d6a-f95d2d5f36a3" providerId="ADAL" clId="{5EA3DF7B-E900-42B4-81DE-F4F15E5F7B6B}" dt="2022-02-20T08:14:48.770" v="1203"/>
        <pc:sldMkLst>
          <pc:docMk/>
          <pc:sldMk cId="302825368" sldId="279"/>
        </pc:sldMkLst>
        <pc:spChg chg="mod">
          <ac:chgData name="FORTE Robert [Southern River College]" userId="fb834569-7589-4a7a-8d6a-f95d2d5f36a3" providerId="ADAL" clId="{5EA3DF7B-E900-42B4-81DE-F4F15E5F7B6B}" dt="2022-02-20T07:59:54.598" v="643" actId="20577"/>
          <ac:spMkLst>
            <pc:docMk/>
            <pc:sldMk cId="302825368" sldId="279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14:48.770" v="1203"/>
          <ac:spMkLst>
            <pc:docMk/>
            <pc:sldMk cId="302825368" sldId="279"/>
            <ac:spMk id="131" creationId="{00000000-0000-0000-0000-000000000000}"/>
          </ac:spMkLst>
        </pc:spChg>
      </pc:sldChg>
      <pc:sldChg chg="modSp modAnim">
        <pc:chgData name="FORTE Robert [Southern River College]" userId="fb834569-7589-4a7a-8d6a-f95d2d5f36a3" providerId="ADAL" clId="{5EA3DF7B-E900-42B4-81DE-F4F15E5F7B6B}" dt="2022-02-20T08:14:52.181" v="1204"/>
        <pc:sldMkLst>
          <pc:docMk/>
          <pc:sldMk cId="885472498" sldId="280"/>
        </pc:sldMkLst>
        <pc:spChg chg="mod">
          <ac:chgData name="FORTE Robert [Southern River College]" userId="fb834569-7589-4a7a-8d6a-f95d2d5f36a3" providerId="ADAL" clId="{5EA3DF7B-E900-42B4-81DE-F4F15E5F7B6B}" dt="2022-02-20T08:01:26.715" v="789" actId="20577"/>
          <ac:spMkLst>
            <pc:docMk/>
            <pc:sldMk cId="885472498" sldId="280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14:52.181" v="1204"/>
          <ac:spMkLst>
            <pc:docMk/>
            <pc:sldMk cId="885472498" sldId="280"/>
            <ac:spMk id="131" creationId="{00000000-0000-0000-0000-000000000000}"/>
          </ac:spMkLst>
        </pc:spChg>
      </pc:sldChg>
      <pc:sldChg chg="addSp modSp mod">
        <pc:chgData name="FORTE Robert [Southern River College]" userId="fb834569-7589-4a7a-8d6a-f95d2d5f36a3" providerId="ADAL" clId="{5EA3DF7B-E900-42B4-81DE-F4F15E5F7B6B}" dt="2022-02-20T08:14:54.535" v="1205"/>
        <pc:sldMkLst>
          <pc:docMk/>
          <pc:sldMk cId="804561200" sldId="281"/>
        </pc:sldMkLst>
        <pc:spChg chg="add mod">
          <ac:chgData name="FORTE Robert [Southern River College]" userId="fb834569-7589-4a7a-8d6a-f95d2d5f36a3" providerId="ADAL" clId="{5EA3DF7B-E900-42B4-81DE-F4F15E5F7B6B}" dt="2022-02-20T08:10:38.628" v="983" actId="1076"/>
          <ac:spMkLst>
            <pc:docMk/>
            <pc:sldMk cId="804561200" sldId="281"/>
            <ac:spMk id="6" creationId="{43CB03EE-4C45-45BB-B2B7-FC1B21EDDF8B}"/>
          </ac:spMkLst>
        </pc:spChg>
        <pc:spChg chg="mod">
          <ac:chgData name="FORTE Robert [Southern River College]" userId="fb834569-7589-4a7a-8d6a-f95d2d5f36a3" providerId="ADAL" clId="{5EA3DF7B-E900-42B4-81DE-F4F15E5F7B6B}" dt="2022-02-20T08:02:45.437" v="830" actId="115"/>
          <ac:spMkLst>
            <pc:docMk/>
            <pc:sldMk cId="804561200" sldId="281"/>
            <ac:spMk id="7" creationId="{90152829-FE44-43C0-B377-138A047393A5}"/>
          </ac:spMkLst>
        </pc:spChg>
        <pc:spChg chg="mod">
          <ac:chgData name="FORTE Robert [Southern River College]" userId="fb834569-7589-4a7a-8d6a-f95d2d5f36a3" providerId="ADAL" clId="{5EA3DF7B-E900-42B4-81DE-F4F15E5F7B6B}" dt="2022-02-20T08:07:51.920" v="910" actId="20577"/>
          <ac:spMkLst>
            <pc:docMk/>
            <pc:sldMk cId="804561200" sldId="281"/>
            <ac:spMk id="9" creationId="{4E8BE3F6-FB12-455D-AD03-8112173C2248}"/>
          </ac:spMkLst>
        </pc:spChg>
        <pc:spChg chg="add mod">
          <ac:chgData name="FORTE Robert [Southern River College]" userId="fb834569-7589-4a7a-8d6a-f95d2d5f36a3" providerId="ADAL" clId="{5EA3DF7B-E900-42B4-81DE-F4F15E5F7B6B}" dt="2022-02-20T08:10:36.187" v="982" actId="20577"/>
          <ac:spMkLst>
            <pc:docMk/>
            <pc:sldMk cId="804561200" sldId="281"/>
            <ac:spMk id="11" creationId="{1FF6F2CE-DDCC-43F4-9FD0-7A210AC7B138}"/>
          </ac:spMkLst>
        </pc:spChg>
        <pc:spChg chg="mod">
          <ac:chgData name="FORTE Robert [Southern River College]" userId="fb834569-7589-4a7a-8d6a-f95d2d5f36a3" providerId="ADAL" clId="{5EA3DF7B-E900-42B4-81DE-F4F15E5F7B6B}" dt="2022-02-20T08:14:54.535" v="1205"/>
          <ac:spMkLst>
            <pc:docMk/>
            <pc:sldMk cId="804561200" sldId="281"/>
            <ac:spMk id="131" creationId="{00000000-0000-0000-0000-000000000000}"/>
          </ac:spMkLst>
        </pc:spChg>
        <pc:picChg chg="add mod">
          <ac:chgData name="FORTE Robert [Southern River College]" userId="fb834569-7589-4a7a-8d6a-f95d2d5f36a3" providerId="ADAL" clId="{5EA3DF7B-E900-42B4-81DE-F4F15E5F7B6B}" dt="2022-02-20T08:10:19.401" v="975" actId="1076"/>
          <ac:picMkLst>
            <pc:docMk/>
            <pc:sldMk cId="804561200" sldId="281"/>
            <ac:picMk id="3" creationId="{8210B5AD-A616-4A3B-AD85-C5FFA8C75D34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10:20.916" v="976" actId="1076"/>
          <ac:picMkLst>
            <pc:docMk/>
            <pc:sldMk cId="804561200" sldId="281"/>
            <ac:picMk id="5" creationId="{17FA355C-7BCD-4C92-BF2D-FDD78A54F3FD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06:47.117" v="894" actId="14100"/>
          <ac:picMkLst>
            <pc:docMk/>
            <pc:sldMk cId="804561200" sldId="281"/>
            <ac:picMk id="2050" creationId="{A5C18870-454E-4D45-BBE3-85A956281EC6}"/>
          </ac:picMkLst>
        </pc:picChg>
      </pc:sldChg>
      <pc:sldChg chg="del">
        <pc:chgData name="FORTE Robert [Southern River College]" userId="fb834569-7589-4a7a-8d6a-f95d2d5f36a3" providerId="ADAL" clId="{5EA3DF7B-E900-42B4-81DE-F4F15E5F7B6B}" dt="2022-02-20T08:29:14.628" v="1815" actId="47"/>
        <pc:sldMkLst>
          <pc:docMk/>
          <pc:sldMk cId="806647387" sldId="282"/>
        </pc:sldMkLst>
      </pc:sldChg>
      <pc:sldChg chg="del">
        <pc:chgData name="FORTE Robert [Southern River College]" userId="fb834569-7589-4a7a-8d6a-f95d2d5f36a3" providerId="ADAL" clId="{5EA3DF7B-E900-42B4-81DE-F4F15E5F7B6B}" dt="2022-02-20T08:29:15.085" v="1816" actId="47"/>
        <pc:sldMkLst>
          <pc:docMk/>
          <pc:sldMk cId="770188144" sldId="283"/>
        </pc:sldMkLst>
      </pc:sldChg>
      <pc:sldChg chg="del">
        <pc:chgData name="FORTE Robert [Southern River College]" userId="fb834569-7589-4a7a-8d6a-f95d2d5f36a3" providerId="ADAL" clId="{5EA3DF7B-E900-42B4-81DE-F4F15E5F7B6B}" dt="2022-02-20T08:29:18.313" v="1819" actId="47"/>
        <pc:sldMkLst>
          <pc:docMk/>
          <pc:sldMk cId="268592303" sldId="284"/>
        </pc:sldMkLst>
      </pc:sldChg>
      <pc:sldChg chg="del">
        <pc:chgData name="FORTE Robert [Southern River College]" userId="fb834569-7589-4a7a-8d6a-f95d2d5f36a3" providerId="ADAL" clId="{5EA3DF7B-E900-42B4-81DE-F4F15E5F7B6B}" dt="2022-02-20T08:29:19.110" v="1820" actId="47"/>
        <pc:sldMkLst>
          <pc:docMk/>
          <pc:sldMk cId="554270053" sldId="285"/>
        </pc:sldMkLst>
      </pc:sldChg>
      <pc:sldChg chg="del">
        <pc:chgData name="FORTE Robert [Southern River College]" userId="fb834569-7589-4a7a-8d6a-f95d2d5f36a3" providerId="ADAL" clId="{5EA3DF7B-E900-42B4-81DE-F4F15E5F7B6B}" dt="2022-02-20T08:29:19.527" v="1821" actId="47"/>
        <pc:sldMkLst>
          <pc:docMk/>
          <pc:sldMk cId="271180390" sldId="286"/>
        </pc:sldMkLst>
      </pc:sldChg>
      <pc:sldChg chg="del">
        <pc:chgData name="FORTE Robert [Southern River College]" userId="fb834569-7589-4a7a-8d6a-f95d2d5f36a3" providerId="ADAL" clId="{5EA3DF7B-E900-42B4-81DE-F4F15E5F7B6B}" dt="2022-02-20T08:29:20.153" v="1822" actId="47"/>
        <pc:sldMkLst>
          <pc:docMk/>
          <pc:sldMk cId="2356507855" sldId="287"/>
        </pc:sldMkLst>
      </pc:sldChg>
      <pc:sldChg chg="del">
        <pc:chgData name="FORTE Robert [Southern River College]" userId="fb834569-7589-4a7a-8d6a-f95d2d5f36a3" providerId="ADAL" clId="{5EA3DF7B-E900-42B4-81DE-F4F15E5F7B6B}" dt="2022-02-20T08:29:20.745" v="1823" actId="47"/>
        <pc:sldMkLst>
          <pc:docMk/>
          <pc:sldMk cId="723455263" sldId="288"/>
        </pc:sldMkLst>
      </pc:sldChg>
      <pc:sldChg chg="del">
        <pc:chgData name="FORTE Robert [Southern River College]" userId="fb834569-7589-4a7a-8d6a-f95d2d5f36a3" providerId="ADAL" clId="{5EA3DF7B-E900-42B4-81DE-F4F15E5F7B6B}" dt="2022-02-20T08:29:22.497" v="1826" actId="47"/>
        <pc:sldMkLst>
          <pc:docMk/>
          <pc:sldMk cId="3224762075" sldId="289"/>
        </pc:sldMkLst>
      </pc:sldChg>
      <pc:sldChg chg="del">
        <pc:chgData name="FORTE Robert [Southern River College]" userId="fb834569-7589-4a7a-8d6a-f95d2d5f36a3" providerId="ADAL" clId="{5EA3DF7B-E900-42B4-81DE-F4F15E5F7B6B}" dt="2022-02-20T08:29:23.135" v="1827" actId="47"/>
        <pc:sldMkLst>
          <pc:docMk/>
          <pc:sldMk cId="3541491262" sldId="290"/>
        </pc:sldMkLst>
      </pc:sldChg>
      <pc:sldChg chg="del">
        <pc:chgData name="FORTE Robert [Southern River College]" userId="fb834569-7589-4a7a-8d6a-f95d2d5f36a3" providerId="ADAL" clId="{5EA3DF7B-E900-42B4-81DE-F4F15E5F7B6B}" dt="2022-02-20T08:29:24.418" v="1829" actId="47"/>
        <pc:sldMkLst>
          <pc:docMk/>
          <pc:sldMk cId="4233181157" sldId="291"/>
        </pc:sldMkLst>
      </pc:sldChg>
      <pc:sldChg chg="del">
        <pc:chgData name="FORTE Robert [Southern River College]" userId="fb834569-7589-4a7a-8d6a-f95d2d5f36a3" providerId="ADAL" clId="{5EA3DF7B-E900-42B4-81DE-F4F15E5F7B6B}" dt="2022-02-20T08:29:25.961" v="1830" actId="47"/>
        <pc:sldMkLst>
          <pc:docMk/>
          <pc:sldMk cId="2993166980" sldId="292"/>
        </pc:sldMkLst>
      </pc:sldChg>
      <pc:sldChg chg="del">
        <pc:chgData name="FORTE Robert [Southern River College]" userId="fb834569-7589-4a7a-8d6a-f95d2d5f36a3" providerId="ADAL" clId="{5EA3DF7B-E900-42B4-81DE-F4F15E5F7B6B}" dt="2022-02-20T08:31:30.692" v="1863" actId="47"/>
        <pc:sldMkLst>
          <pc:docMk/>
          <pc:sldMk cId="3469760675" sldId="293"/>
        </pc:sldMkLst>
      </pc:sldChg>
      <pc:sldChg chg="del">
        <pc:chgData name="FORTE Robert [Southern River College]" userId="fb834569-7589-4a7a-8d6a-f95d2d5f36a3" providerId="ADAL" clId="{5EA3DF7B-E900-42B4-81DE-F4F15E5F7B6B}" dt="2022-02-20T08:29:16.769" v="1817" actId="47"/>
        <pc:sldMkLst>
          <pc:docMk/>
          <pc:sldMk cId="2021454206" sldId="512"/>
        </pc:sldMkLst>
      </pc:sldChg>
      <pc:sldChg chg="del">
        <pc:chgData name="FORTE Robert [Southern River College]" userId="fb834569-7589-4a7a-8d6a-f95d2d5f36a3" providerId="ADAL" clId="{5EA3DF7B-E900-42B4-81DE-F4F15E5F7B6B}" dt="2022-02-20T08:29:17.450" v="1818" actId="47"/>
        <pc:sldMkLst>
          <pc:docMk/>
          <pc:sldMk cId="961571111" sldId="513"/>
        </pc:sldMkLst>
      </pc:sldChg>
      <pc:sldChg chg="addSp modSp add mod">
        <pc:chgData name="FORTE Robert [Southern River College]" userId="fb834569-7589-4a7a-8d6a-f95d2d5f36a3" providerId="ADAL" clId="{5EA3DF7B-E900-42B4-81DE-F4F15E5F7B6B}" dt="2022-02-20T07:53:09.661" v="420" actId="115"/>
        <pc:sldMkLst>
          <pc:docMk/>
          <pc:sldMk cId="515039297" sldId="514"/>
        </pc:sldMkLst>
        <pc:spChg chg="add mod">
          <ac:chgData name="FORTE Robert [Southern River College]" userId="fb834569-7589-4a7a-8d6a-f95d2d5f36a3" providerId="ADAL" clId="{5EA3DF7B-E900-42B4-81DE-F4F15E5F7B6B}" dt="2022-02-20T07:52:20.516" v="346" actId="20577"/>
          <ac:spMkLst>
            <pc:docMk/>
            <pc:sldMk cId="515039297" sldId="514"/>
            <ac:spMk id="2" creationId="{6666FBB2-C818-4D0E-B72D-28E8B1AF9FF4}"/>
          </ac:spMkLst>
        </pc:spChg>
        <pc:spChg chg="mod">
          <ac:chgData name="FORTE Robert [Southern River College]" userId="fb834569-7589-4a7a-8d6a-f95d2d5f36a3" providerId="ADAL" clId="{5EA3DF7B-E900-42B4-81DE-F4F15E5F7B6B}" dt="2022-02-20T07:53:09.661" v="420" actId="115"/>
          <ac:spMkLst>
            <pc:docMk/>
            <pc:sldMk cId="515039297" sldId="514"/>
            <ac:spMk id="8" creationId="{2DE1D74F-3CA8-4848-A09F-644A774DBDBB}"/>
          </ac:spMkLst>
        </pc:spChg>
        <pc:spChg chg="mod">
          <ac:chgData name="FORTE Robert [Southern River College]" userId="fb834569-7589-4a7a-8d6a-f95d2d5f36a3" providerId="ADAL" clId="{5EA3DF7B-E900-42B4-81DE-F4F15E5F7B6B}" dt="2022-02-20T07:50:42.076" v="289" actId="113"/>
          <ac:spMkLst>
            <pc:docMk/>
            <pc:sldMk cId="515039297" sldId="514"/>
            <ac:spMk id="10" creationId="{16FAD3BA-29E0-4718-8EBF-A8B8C888A19B}"/>
          </ac:spMkLst>
        </pc:spChg>
      </pc:sldChg>
      <pc:sldChg chg="addSp delSp modSp add mod ord modClrScheme chgLayout">
        <pc:chgData name="FORTE Robert [Southern River College]" userId="fb834569-7589-4a7a-8d6a-f95d2d5f36a3" providerId="ADAL" clId="{5EA3DF7B-E900-42B4-81DE-F4F15E5F7B6B}" dt="2022-02-20T08:02:26.351" v="800" actId="1440"/>
        <pc:sldMkLst>
          <pc:docMk/>
          <pc:sldMk cId="3306997609" sldId="515"/>
        </pc:sldMkLst>
        <pc:spChg chg="add del mod ord">
          <ac:chgData name="FORTE Robert [Southern River College]" userId="fb834569-7589-4a7a-8d6a-f95d2d5f36a3" providerId="ADAL" clId="{5EA3DF7B-E900-42B4-81DE-F4F15E5F7B6B}" dt="2022-02-20T07:52:38.354" v="352" actId="478"/>
          <ac:spMkLst>
            <pc:docMk/>
            <pc:sldMk cId="3306997609" sldId="515"/>
            <ac:spMk id="2" creationId="{0234760F-2B66-4E86-A281-5D4B2C7A4742}"/>
          </ac:spMkLst>
        </pc:spChg>
        <pc:spChg chg="mod">
          <ac:chgData name="FORTE Robert [Southern River College]" userId="fb834569-7589-4a7a-8d6a-f95d2d5f36a3" providerId="ADAL" clId="{5EA3DF7B-E900-42B4-81DE-F4F15E5F7B6B}" dt="2022-02-20T07:53:06.359" v="419" actId="115"/>
          <ac:spMkLst>
            <pc:docMk/>
            <pc:sldMk cId="3306997609" sldId="515"/>
            <ac:spMk id="8" creationId="{2DE1D74F-3CA8-4848-A09F-644A774DBDBB}"/>
          </ac:spMkLst>
        </pc:spChg>
        <pc:spChg chg="mod">
          <ac:chgData name="FORTE Robert [Southern River College]" userId="fb834569-7589-4a7a-8d6a-f95d2d5f36a3" providerId="ADAL" clId="{5EA3DF7B-E900-42B4-81DE-F4F15E5F7B6B}" dt="2022-02-20T07:54:08.293" v="433" actId="20577"/>
          <ac:spMkLst>
            <pc:docMk/>
            <pc:sldMk cId="3306997609" sldId="515"/>
            <ac:spMk id="10" creationId="{16FAD3BA-29E0-4718-8EBF-A8B8C888A19B}"/>
          </ac:spMkLst>
        </pc:spChg>
        <pc:spChg chg="mod ord">
          <ac:chgData name="FORTE Robert [Southern River College]" userId="fb834569-7589-4a7a-8d6a-f95d2d5f36a3" providerId="ADAL" clId="{5EA3DF7B-E900-42B4-81DE-F4F15E5F7B6B}" dt="2022-02-20T07:52:35.691" v="350" actId="700"/>
          <ac:spMkLst>
            <pc:docMk/>
            <pc:sldMk cId="3306997609" sldId="515"/>
            <ac:spMk id="131" creationId="{00000000-0000-0000-0000-000000000000}"/>
          </ac:spMkLst>
        </pc:spChg>
        <pc:picChg chg="add mod">
          <ac:chgData name="FORTE Robert [Southern River College]" userId="fb834569-7589-4a7a-8d6a-f95d2d5f36a3" providerId="ADAL" clId="{5EA3DF7B-E900-42B4-81DE-F4F15E5F7B6B}" dt="2022-02-20T08:02:26.351" v="800" actId="1440"/>
          <ac:picMkLst>
            <pc:docMk/>
            <pc:sldMk cId="3306997609" sldId="515"/>
            <ac:picMk id="3" creationId="{BB2E925A-398C-4533-BAF8-500DF4278461}"/>
          </ac:picMkLst>
        </pc:picChg>
        <pc:picChg chg="del">
          <ac:chgData name="FORTE Robert [Southern River College]" userId="fb834569-7589-4a7a-8d6a-f95d2d5f36a3" providerId="ADAL" clId="{5EA3DF7B-E900-42B4-81DE-F4F15E5F7B6B}" dt="2022-02-20T07:52:54.731" v="413" actId="478"/>
          <ac:picMkLst>
            <pc:docMk/>
            <pc:sldMk cId="3306997609" sldId="515"/>
            <ac:picMk id="1026" creationId="{C266B124-E252-4957-A851-36896265AFD0}"/>
          </ac:picMkLst>
        </pc:picChg>
        <pc:picChg chg="del">
          <ac:chgData name="FORTE Robert [Southern River College]" userId="fb834569-7589-4a7a-8d6a-f95d2d5f36a3" providerId="ADAL" clId="{5EA3DF7B-E900-42B4-81DE-F4F15E5F7B6B}" dt="2022-02-20T07:52:55.124" v="414" actId="478"/>
          <ac:picMkLst>
            <pc:docMk/>
            <pc:sldMk cId="3306997609" sldId="515"/>
            <ac:picMk id="1028" creationId="{80C1265A-34BC-4862-A851-6ED7FF2BC945}"/>
          </ac:picMkLst>
        </pc:picChg>
        <pc:picChg chg="del">
          <ac:chgData name="FORTE Robert [Southern River College]" userId="fb834569-7589-4a7a-8d6a-f95d2d5f36a3" providerId="ADAL" clId="{5EA3DF7B-E900-42B4-81DE-F4F15E5F7B6B}" dt="2022-02-20T07:52:55.566" v="415" actId="478"/>
          <ac:picMkLst>
            <pc:docMk/>
            <pc:sldMk cId="3306997609" sldId="515"/>
            <ac:picMk id="1030" creationId="{444234F3-F960-46C8-915F-BFB3BF29B9B4}"/>
          </ac:picMkLst>
        </pc:picChg>
      </pc:sldChg>
      <pc:sldChg chg="addSp delSp modSp add mod modClrScheme modAnim chgLayout modNotesTx">
        <pc:chgData name="FORTE Robert [Southern River College]" userId="fb834569-7589-4a7a-8d6a-f95d2d5f36a3" providerId="ADAL" clId="{5EA3DF7B-E900-42B4-81DE-F4F15E5F7B6B}" dt="2022-02-20T07:58:46.214" v="498" actId="20577"/>
        <pc:sldMkLst>
          <pc:docMk/>
          <pc:sldMk cId="1096293914" sldId="516"/>
        </pc:sldMkLst>
        <pc:spChg chg="add del">
          <ac:chgData name="FORTE Robert [Southern River College]" userId="fb834569-7589-4a7a-8d6a-f95d2d5f36a3" providerId="ADAL" clId="{5EA3DF7B-E900-42B4-81DE-F4F15E5F7B6B}" dt="2022-02-20T07:57:47.878" v="476" actId="478"/>
          <ac:spMkLst>
            <pc:docMk/>
            <pc:sldMk cId="1096293914" sldId="516"/>
            <ac:spMk id="8" creationId="{2DE1D74F-3CA8-4848-A09F-644A774DBDBB}"/>
          </ac:spMkLst>
        </pc:spChg>
        <pc:spChg chg="del">
          <ac:chgData name="FORTE Robert [Southern River College]" userId="fb834569-7589-4a7a-8d6a-f95d2d5f36a3" providerId="ADAL" clId="{5EA3DF7B-E900-42B4-81DE-F4F15E5F7B6B}" dt="2022-02-20T07:54:16.486" v="435" actId="478"/>
          <ac:spMkLst>
            <pc:docMk/>
            <pc:sldMk cId="1096293914" sldId="516"/>
            <ac:spMk id="10" creationId="{16FAD3BA-29E0-4718-8EBF-A8B8C888A19B}"/>
          </ac:spMkLst>
        </pc:spChg>
        <pc:spChg chg="add del mod ord">
          <ac:chgData name="FORTE Robert [Southern River College]" userId="fb834569-7589-4a7a-8d6a-f95d2d5f36a3" providerId="ADAL" clId="{5EA3DF7B-E900-42B4-81DE-F4F15E5F7B6B}" dt="2022-02-20T07:57:46.973" v="475" actId="478"/>
          <ac:spMkLst>
            <pc:docMk/>
            <pc:sldMk cId="1096293914" sldId="516"/>
            <ac:spMk id="131" creationId="{00000000-0000-0000-0000-000000000000}"/>
          </ac:spMkLst>
        </pc:spChg>
        <pc:picChg chg="add mod">
          <ac:chgData name="FORTE Robert [Southern River College]" userId="fb834569-7589-4a7a-8d6a-f95d2d5f36a3" providerId="ADAL" clId="{5EA3DF7B-E900-42B4-81DE-F4F15E5F7B6B}" dt="2022-02-20T07:57:41.533" v="473"/>
          <ac:picMkLst>
            <pc:docMk/>
            <pc:sldMk cId="1096293914" sldId="516"/>
            <ac:picMk id="2" creationId="{D85079F7-411C-4407-A8A2-E800B1522A22}"/>
          </ac:picMkLst>
        </pc:picChg>
        <pc:picChg chg="add mod">
          <ac:chgData name="FORTE Robert [Southern River College]" userId="fb834569-7589-4a7a-8d6a-f95d2d5f36a3" providerId="ADAL" clId="{5EA3DF7B-E900-42B4-81DE-F4F15E5F7B6B}" dt="2022-02-20T07:58:33.724" v="480" actId="14100"/>
          <ac:picMkLst>
            <pc:docMk/>
            <pc:sldMk cId="1096293914" sldId="516"/>
            <ac:picMk id="3" creationId="{4834E470-DA44-462A-AC3A-91BF143036F5}"/>
          </ac:picMkLst>
        </pc:picChg>
      </pc:sldChg>
      <pc:sldChg chg="addSp delSp modSp add mod">
        <pc:chgData name="FORTE Robert [Southern River College]" userId="fb834569-7589-4a7a-8d6a-f95d2d5f36a3" providerId="ADAL" clId="{5EA3DF7B-E900-42B4-81DE-F4F15E5F7B6B}" dt="2022-02-20T08:14:56.836" v="1206"/>
        <pc:sldMkLst>
          <pc:docMk/>
          <pc:sldMk cId="4018455754" sldId="517"/>
        </pc:sldMkLst>
        <pc:spChg chg="mod">
          <ac:chgData name="FORTE Robert [Southern River College]" userId="fb834569-7589-4a7a-8d6a-f95d2d5f36a3" providerId="ADAL" clId="{5EA3DF7B-E900-42B4-81DE-F4F15E5F7B6B}" dt="2022-02-20T08:07:31.774" v="904" actId="14100"/>
          <ac:spMkLst>
            <pc:docMk/>
            <pc:sldMk cId="4018455754" sldId="517"/>
            <ac:spMk id="9" creationId="{4E8BE3F6-FB12-455D-AD03-8112173C2248}"/>
          </ac:spMkLst>
        </pc:spChg>
        <pc:spChg chg="add del mod">
          <ac:chgData name="FORTE Robert [Southern River College]" userId="fb834569-7589-4a7a-8d6a-f95d2d5f36a3" providerId="ADAL" clId="{5EA3DF7B-E900-42B4-81DE-F4F15E5F7B6B}" dt="2022-02-20T08:11:14.530" v="988" actId="21"/>
          <ac:spMkLst>
            <pc:docMk/>
            <pc:sldMk cId="4018455754" sldId="517"/>
            <ac:spMk id="10" creationId="{25AC5478-D785-42A6-AAF5-B4C2D4A225BF}"/>
          </ac:spMkLst>
        </pc:spChg>
        <pc:spChg chg="add mod">
          <ac:chgData name="FORTE Robert [Southern River College]" userId="fb834569-7589-4a7a-8d6a-f95d2d5f36a3" providerId="ADAL" clId="{5EA3DF7B-E900-42B4-81DE-F4F15E5F7B6B}" dt="2022-02-20T08:11:03.739" v="985"/>
          <ac:spMkLst>
            <pc:docMk/>
            <pc:sldMk cId="4018455754" sldId="517"/>
            <ac:spMk id="11" creationId="{BB591C11-FC80-467D-A2EC-FA5D796FE9CC}"/>
          </ac:spMkLst>
        </pc:spChg>
        <pc:spChg chg="mod">
          <ac:chgData name="FORTE Robert [Southern River College]" userId="fb834569-7589-4a7a-8d6a-f95d2d5f36a3" providerId="ADAL" clId="{5EA3DF7B-E900-42B4-81DE-F4F15E5F7B6B}" dt="2022-02-20T08:14:56.836" v="1206"/>
          <ac:spMkLst>
            <pc:docMk/>
            <pc:sldMk cId="4018455754" sldId="517"/>
            <ac:spMk id="131" creationId="{00000000-0000-0000-0000-000000000000}"/>
          </ac:spMkLst>
        </pc:spChg>
        <pc:picChg chg="add del mod">
          <ac:chgData name="FORTE Robert [Southern River College]" userId="fb834569-7589-4a7a-8d6a-f95d2d5f36a3" providerId="ADAL" clId="{5EA3DF7B-E900-42B4-81DE-F4F15E5F7B6B}" dt="2022-02-20T08:10:58.077" v="984" actId="478"/>
          <ac:picMkLst>
            <pc:docMk/>
            <pc:sldMk cId="4018455754" sldId="517"/>
            <ac:picMk id="5" creationId="{19BCC018-2FAE-4359-866D-A3BD13C17DCA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11:03.739" v="985"/>
          <ac:picMkLst>
            <pc:docMk/>
            <pc:sldMk cId="4018455754" sldId="517"/>
            <ac:picMk id="6" creationId="{993B384D-CF4F-4B87-9110-FD70F40AAD50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11:03.739" v="985"/>
          <ac:picMkLst>
            <pc:docMk/>
            <pc:sldMk cId="4018455754" sldId="517"/>
            <ac:picMk id="8" creationId="{62B03225-1ABA-4C13-81FF-B0ADB911567C}"/>
          </ac:picMkLst>
        </pc:picChg>
      </pc:sldChg>
      <pc:sldChg chg="addSp modSp add mod">
        <pc:chgData name="FORTE Robert [Southern River College]" userId="fb834569-7589-4a7a-8d6a-f95d2d5f36a3" providerId="ADAL" clId="{5EA3DF7B-E900-42B4-81DE-F4F15E5F7B6B}" dt="2022-02-20T08:15:00.319" v="1207"/>
        <pc:sldMkLst>
          <pc:docMk/>
          <pc:sldMk cId="3813666955" sldId="518"/>
        </pc:sldMkLst>
        <pc:spChg chg="mod">
          <ac:chgData name="FORTE Robert [Southern River College]" userId="fb834569-7589-4a7a-8d6a-f95d2d5f36a3" providerId="ADAL" clId="{5EA3DF7B-E900-42B4-81DE-F4F15E5F7B6B}" dt="2022-02-20T08:13:04.081" v="1011" actId="115"/>
          <ac:spMkLst>
            <pc:docMk/>
            <pc:sldMk cId="3813666955" sldId="518"/>
            <ac:spMk id="9" creationId="{4E8BE3F6-FB12-455D-AD03-8112173C2248}"/>
          </ac:spMkLst>
        </pc:spChg>
        <pc:spChg chg="add mod">
          <ac:chgData name="FORTE Robert [Southern River College]" userId="fb834569-7589-4a7a-8d6a-f95d2d5f36a3" providerId="ADAL" clId="{5EA3DF7B-E900-42B4-81DE-F4F15E5F7B6B}" dt="2022-02-20T08:11:16.483" v="989"/>
          <ac:spMkLst>
            <pc:docMk/>
            <pc:sldMk cId="3813666955" sldId="518"/>
            <ac:spMk id="10" creationId="{8A4FE2D9-EBFD-4963-8753-EC66081D2E3E}"/>
          </ac:spMkLst>
        </pc:spChg>
        <pc:spChg chg="add mod">
          <ac:chgData name="FORTE Robert [Southern River College]" userId="fb834569-7589-4a7a-8d6a-f95d2d5f36a3" providerId="ADAL" clId="{5EA3DF7B-E900-42B4-81DE-F4F15E5F7B6B}" dt="2022-02-20T08:11:27.393" v="993" actId="1076"/>
          <ac:spMkLst>
            <pc:docMk/>
            <pc:sldMk cId="3813666955" sldId="518"/>
            <ac:spMk id="11" creationId="{678AC579-CD01-45CD-8BCA-A754C1B8D50F}"/>
          </ac:spMkLst>
        </pc:spChg>
        <pc:spChg chg="mod">
          <ac:chgData name="FORTE Robert [Southern River College]" userId="fb834569-7589-4a7a-8d6a-f95d2d5f36a3" providerId="ADAL" clId="{5EA3DF7B-E900-42B4-81DE-F4F15E5F7B6B}" dt="2022-02-20T08:15:00.319" v="1207"/>
          <ac:spMkLst>
            <pc:docMk/>
            <pc:sldMk cId="3813666955" sldId="518"/>
            <ac:spMk id="131" creationId="{00000000-0000-0000-0000-000000000000}"/>
          </ac:spMkLst>
        </pc:spChg>
        <pc:picChg chg="add mod">
          <ac:chgData name="FORTE Robert [Southern River College]" userId="fb834569-7589-4a7a-8d6a-f95d2d5f36a3" providerId="ADAL" clId="{5EA3DF7B-E900-42B4-81DE-F4F15E5F7B6B}" dt="2022-02-20T08:11:30.444" v="994" actId="1440"/>
          <ac:picMkLst>
            <pc:docMk/>
            <pc:sldMk cId="3813666955" sldId="518"/>
            <ac:picMk id="3" creationId="{A517DE6C-902C-4DA3-8B23-FD615AC2F525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11:31.662" v="995" actId="1440"/>
          <ac:picMkLst>
            <pc:docMk/>
            <pc:sldMk cId="3813666955" sldId="518"/>
            <ac:picMk id="5" creationId="{A63124D5-7574-4765-8442-513EA9B0BC15}"/>
          </ac:picMkLst>
        </pc:picChg>
      </pc:sldChg>
      <pc:sldChg chg="modSp add modAnim">
        <pc:chgData name="FORTE Robert [Southern River College]" userId="fb834569-7589-4a7a-8d6a-f95d2d5f36a3" providerId="ADAL" clId="{5EA3DF7B-E900-42B4-81DE-F4F15E5F7B6B}" dt="2022-02-20T08:15:02.365" v="1208"/>
        <pc:sldMkLst>
          <pc:docMk/>
          <pc:sldMk cId="500618368" sldId="519"/>
        </pc:sldMkLst>
        <pc:spChg chg="mod">
          <ac:chgData name="FORTE Robert [Southern River College]" userId="fb834569-7589-4a7a-8d6a-f95d2d5f36a3" providerId="ADAL" clId="{5EA3DF7B-E900-42B4-81DE-F4F15E5F7B6B}" dt="2022-02-20T08:14:03.103" v="1198" actId="20577"/>
          <ac:spMkLst>
            <pc:docMk/>
            <pc:sldMk cId="500618368" sldId="519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15:02.365" v="1208"/>
          <ac:spMkLst>
            <pc:docMk/>
            <pc:sldMk cId="500618368" sldId="519"/>
            <ac:spMk id="131" creationId="{00000000-0000-0000-0000-000000000000}"/>
          </ac:spMkLst>
        </pc:spChg>
      </pc:sldChg>
      <pc:sldChg chg="modSp add mod modAnim">
        <pc:chgData name="FORTE Robert [Southern River College]" userId="fb834569-7589-4a7a-8d6a-f95d2d5f36a3" providerId="ADAL" clId="{5EA3DF7B-E900-42B4-81DE-F4F15E5F7B6B}" dt="2022-02-20T08:16:28.215" v="1330" actId="115"/>
        <pc:sldMkLst>
          <pc:docMk/>
          <pc:sldMk cId="4201384564" sldId="520"/>
        </pc:sldMkLst>
        <pc:spChg chg="mod">
          <ac:chgData name="FORTE Robert [Southern River College]" userId="fb834569-7589-4a7a-8d6a-f95d2d5f36a3" providerId="ADAL" clId="{5EA3DF7B-E900-42B4-81DE-F4F15E5F7B6B}" dt="2022-02-20T08:16:28.215" v="1330" actId="115"/>
          <ac:spMkLst>
            <pc:docMk/>
            <pc:sldMk cId="4201384564" sldId="520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15:04.277" v="1209"/>
          <ac:spMkLst>
            <pc:docMk/>
            <pc:sldMk cId="4201384564" sldId="520"/>
            <ac:spMk id="131" creationId="{00000000-0000-0000-0000-000000000000}"/>
          </ac:spMkLst>
        </pc:spChg>
      </pc:sldChg>
      <pc:sldChg chg="addSp delSp modSp add mod">
        <pc:chgData name="FORTE Robert [Southern River College]" userId="fb834569-7589-4a7a-8d6a-f95d2d5f36a3" providerId="ADAL" clId="{5EA3DF7B-E900-42B4-81DE-F4F15E5F7B6B}" dt="2022-02-20T08:21:38.088" v="1400" actId="113"/>
        <pc:sldMkLst>
          <pc:docMk/>
          <pc:sldMk cId="815445620" sldId="521"/>
        </pc:sldMkLst>
        <pc:spChg chg="add del">
          <ac:chgData name="FORTE Robert [Southern River College]" userId="fb834569-7589-4a7a-8d6a-f95d2d5f36a3" providerId="ADAL" clId="{5EA3DF7B-E900-42B4-81DE-F4F15E5F7B6B}" dt="2022-02-20T08:19:48.693" v="1373"/>
          <ac:spMkLst>
            <pc:docMk/>
            <pc:sldMk cId="815445620" sldId="521"/>
            <ac:spMk id="2" creationId="{BDF6F8E5-DC53-49DD-97CC-074D8DDFEBFD}"/>
          </ac:spMkLst>
        </pc:spChg>
        <pc:spChg chg="del">
          <ac:chgData name="FORTE Robert [Southern River College]" userId="fb834569-7589-4a7a-8d6a-f95d2d5f36a3" providerId="ADAL" clId="{5EA3DF7B-E900-42B4-81DE-F4F15E5F7B6B}" dt="2022-02-20T08:18:12.435" v="1360" actId="478"/>
          <ac:spMkLst>
            <pc:docMk/>
            <pc:sldMk cId="815445620" sldId="521"/>
            <ac:spMk id="6" creationId="{43CB03EE-4C45-45BB-B2B7-FC1B21EDDF8B}"/>
          </ac:spMkLst>
        </pc:spChg>
        <pc:spChg chg="mod">
          <ac:chgData name="FORTE Robert [Southern River College]" userId="fb834569-7589-4a7a-8d6a-f95d2d5f36a3" providerId="ADAL" clId="{5EA3DF7B-E900-42B4-81DE-F4F15E5F7B6B}" dt="2022-02-20T08:20:29.618" v="1390" actId="1076"/>
          <ac:spMkLst>
            <pc:docMk/>
            <pc:sldMk cId="815445620" sldId="521"/>
            <ac:spMk id="7" creationId="{90152829-FE44-43C0-B377-138A047393A5}"/>
          </ac:spMkLst>
        </pc:spChg>
        <pc:spChg chg="mod">
          <ac:chgData name="FORTE Robert [Southern River College]" userId="fb834569-7589-4a7a-8d6a-f95d2d5f36a3" providerId="ADAL" clId="{5EA3DF7B-E900-42B4-81DE-F4F15E5F7B6B}" dt="2022-02-20T08:21:38.088" v="1400" actId="113"/>
          <ac:spMkLst>
            <pc:docMk/>
            <pc:sldMk cId="815445620" sldId="521"/>
            <ac:spMk id="9" creationId="{4E8BE3F6-FB12-455D-AD03-8112173C2248}"/>
          </ac:spMkLst>
        </pc:spChg>
        <pc:spChg chg="del">
          <ac:chgData name="FORTE Robert [Southern River College]" userId="fb834569-7589-4a7a-8d6a-f95d2d5f36a3" providerId="ADAL" clId="{5EA3DF7B-E900-42B4-81DE-F4F15E5F7B6B}" dt="2022-02-20T08:18:13.934" v="1362" actId="478"/>
          <ac:spMkLst>
            <pc:docMk/>
            <pc:sldMk cId="815445620" sldId="521"/>
            <ac:spMk id="11" creationId="{1FF6F2CE-DDCC-43F4-9FD0-7A210AC7B138}"/>
          </ac:spMkLst>
        </pc:spChg>
        <pc:spChg chg="mod">
          <ac:chgData name="FORTE Robert [Southern River College]" userId="fb834569-7589-4a7a-8d6a-f95d2d5f36a3" providerId="ADAL" clId="{5EA3DF7B-E900-42B4-81DE-F4F15E5F7B6B}" dt="2022-02-20T08:18:01.946" v="1332"/>
          <ac:spMkLst>
            <pc:docMk/>
            <pc:sldMk cId="815445620" sldId="521"/>
            <ac:spMk id="131" creationId="{00000000-0000-0000-0000-000000000000}"/>
          </ac:spMkLst>
        </pc:spChg>
        <pc:picChg chg="del mod">
          <ac:chgData name="FORTE Robert [Southern River College]" userId="fb834569-7589-4a7a-8d6a-f95d2d5f36a3" providerId="ADAL" clId="{5EA3DF7B-E900-42B4-81DE-F4F15E5F7B6B}" dt="2022-02-20T08:18:11.539" v="1359" actId="478"/>
          <ac:picMkLst>
            <pc:docMk/>
            <pc:sldMk cId="815445620" sldId="521"/>
            <ac:picMk id="3" creationId="{8210B5AD-A616-4A3B-AD85-C5FFA8C75D34}"/>
          </ac:picMkLst>
        </pc:picChg>
        <pc:picChg chg="add del mod">
          <ac:chgData name="FORTE Robert [Southern River College]" userId="fb834569-7589-4a7a-8d6a-f95d2d5f36a3" providerId="ADAL" clId="{5EA3DF7B-E900-42B4-81DE-F4F15E5F7B6B}" dt="2022-02-20T08:19:52.544" v="1379"/>
          <ac:picMkLst>
            <pc:docMk/>
            <pc:sldMk cId="815445620" sldId="521"/>
            <ac:picMk id="4" creationId="{C9437F52-2E19-4694-8F05-AAA85F5B32C8}"/>
          </ac:picMkLst>
        </pc:picChg>
        <pc:picChg chg="del">
          <ac:chgData name="FORTE Robert [Southern River College]" userId="fb834569-7589-4a7a-8d6a-f95d2d5f36a3" providerId="ADAL" clId="{5EA3DF7B-E900-42B4-81DE-F4F15E5F7B6B}" dt="2022-02-20T08:18:12.820" v="1361" actId="478"/>
          <ac:picMkLst>
            <pc:docMk/>
            <pc:sldMk cId="815445620" sldId="521"/>
            <ac:picMk id="5" creationId="{17FA355C-7BCD-4C92-BF2D-FDD78A54F3FD}"/>
          </ac:picMkLst>
        </pc:picChg>
        <pc:picChg chg="add del">
          <ac:chgData name="FORTE Robert [Southern River College]" userId="fb834569-7589-4a7a-8d6a-f95d2d5f36a3" providerId="ADAL" clId="{5EA3DF7B-E900-42B4-81DE-F4F15E5F7B6B}" dt="2022-02-20T08:19:56.189" v="1381"/>
          <ac:picMkLst>
            <pc:docMk/>
            <pc:sldMk cId="815445620" sldId="521"/>
            <ac:picMk id="8" creationId="{FDE86462-58CC-4A62-93CB-5526165BDBDB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20:23.749" v="1388" actId="14100"/>
          <ac:picMkLst>
            <pc:docMk/>
            <pc:sldMk cId="815445620" sldId="521"/>
            <ac:picMk id="12" creationId="{41C947A6-926D-4765-BAA3-8C379BEE1E7C}"/>
          </ac:picMkLst>
        </pc:picChg>
        <pc:picChg chg="del">
          <ac:chgData name="FORTE Robert [Southern River College]" userId="fb834569-7589-4a7a-8d6a-f95d2d5f36a3" providerId="ADAL" clId="{5EA3DF7B-E900-42B4-81DE-F4F15E5F7B6B}" dt="2022-02-20T08:18:10.968" v="1357" actId="478"/>
          <ac:picMkLst>
            <pc:docMk/>
            <pc:sldMk cId="815445620" sldId="521"/>
            <ac:picMk id="2050" creationId="{A5C18870-454E-4D45-BBE3-85A956281EC6}"/>
          </ac:picMkLst>
        </pc:picChg>
      </pc:sldChg>
      <pc:sldChg chg="modSp add mod">
        <pc:chgData name="FORTE Robert [Southern River College]" userId="fb834569-7589-4a7a-8d6a-f95d2d5f36a3" providerId="ADAL" clId="{5EA3DF7B-E900-42B4-81DE-F4F15E5F7B6B}" dt="2022-02-20T08:23:36.651" v="1411" actId="115"/>
        <pc:sldMkLst>
          <pc:docMk/>
          <pc:sldMk cId="2987361712" sldId="522"/>
        </pc:sldMkLst>
        <pc:spChg chg="mod">
          <ac:chgData name="FORTE Robert [Southern River College]" userId="fb834569-7589-4a7a-8d6a-f95d2d5f36a3" providerId="ADAL" clId="{5EA3DF7B-E900-42B4-81DE-F4F15E5F7B6B}" dt="2022-02-20T08:23:36.651" v="1411" actId="115"/>
          <ac:spMkLst>
            <pc:docMk/>
            <pc:sldMk cId="2987361712" sldId="522"/>
            <ac:spMk id="9" creationId="{4E8BE3F6-FB12-455D-AD03-8112173C2248}"/>
          </ac:spMkLst>
        </pc:spChg>
        <pc:picChg chg="mod">
          <ac:chgData name="FORTE Robert [Southern River College]" userId="fb834569-7589-4a7a-8d6a-f95d2d5f36a3" providerId="ADAL" clId="{5EA3DF7B-E900-42B4-81DE-F4F15E5F7B6B}" dt="2022-02-20T08:23:14.431" v="1406" actId="1076"/>
          <ac:picMkLst>
            <pc:docMk/>
            <pc:sldMk cId="2987361712" sldId="522"/>
            <ac:picMk id="12" creationId="{41C947A6-926D-4765-BAA3-8C379BEE1E7C}"/>
          </ac:picMkLst>
        </pc:picChg>
      </pc:sldChg>
      <pc:sldChg chg="modSp add mod modAnim">
        <pc:chgData name="FORTE Robert [Southern River College]" userId="fb834569-7589-4a7a-8d6a-f95d2d5f36a3" providerId="ADAL" clId="{5EA3DF7B-E900-42B4-81DE-F4F15E5F7B6B}" dt="2022-02-20T08:28:54.196" v="1813"/>
        <pc:sldMkLst>
          <pc:docMk/>
          <pc:sldMk cId="3268204190" sldId="523"/>
        </pc:sldMkLst>
        <pc:spChg chg="mod">
          <ac:chgData name="FORTE Robert [Southern River College]" userId="fb834569-7589-4a7a-8d6a-f95d2d5f36a3" providerId="ADAL" clId="{5EA3DF7B-E900-42B4-81DE-F4F15E5F7B6B}" dt="2022-02-20T08:26:11.260" v="1449" actId="1076"/>
          <ac:spMkLst>
            <pc:docMk/>
            <pc:sldMk cId="3268204190" sldId="523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28:54.196" v="1813"/>
          <ac:spMkLst>
            <pc:docMk/>
            <pc:sldMk cId="3268204190" sldId="523"/>
            <ac:spMk id="131" creationId="{00000000-0000-0000-0000-000000000000}"/>
          </ac:spMkLst>
        </pc:spChg>
        <pc:picChg chg="mod">
          <ac:chgData name="FORTE Robert [Southern River College]" userId="fb834569-7589-4a7a-8d6a-f95d2d5f36a3" providerId="ADAL" clId="{5EA3DF7B-E900-42B4-81DE-F4F15E5F7B6B}" dt="2022-02-20T08:26:08.461" v="1448" actId="1076"/>
          <ac:picMkLst>
            <pc:docMk/>
            <pc:sldMk cId="3268204190" sldId="523"/>
            <ac:picMk id="3081" creationId="{E212A700-E766-418E-A512-9E2264E4FB23}"/>
          </ac:picMkLst>
        </pc:picChg>
      </pc:sldChg>
      <pc:sldChg chg="modSp add mod modAnim">
        <pc:chgData name="FORTE Robert [Southern River College]" userId="fb834569-7589-4a7a-8d6a-f95d2d5f36a3" providerId="ADAL" clId="{5EA3DF7B-E900-42B4-81DE-F4F15E5F7B6B}" dt="2022-02-20T08:28:56.274" v="1814"/>
        <pc:sldMkLst>
          <pc:docMk/>
          <pc:sldMk cId="2001410907" sldId="524"/>
        </pc:sldMkLst>
        <pc:spChg chg="mod">
          <ac:chgData name="FORTE Robert [Southern River College]" userId="fb834569-7589-4a7a-8d6a-f95d2d5f36a3" providerId="ADAL" clId="{5EA3DF7B-E900-42B4-81DE-F4F15E5F7B6B}" dt="2022-02-20T08:28:22.172" v="1806" actId="14100"/>
          <ac:spMkLst>
            <pc:docMk/>
            <pc:sldMk cId="2001410907" sldId="524"/>
            <ac:spMk id="13" creationId="{DA20295E-1369-4F49-AFF6-5AD90877E119}"/>
          </ac:spMkLst>
        </pc:spChg>
        <pc:spChg chg="mod">
          <ac:chgData name="FORTE Robert [Southern River College]" userId="fb834569-7589-4a7a-8d6a-f95d2d5f36a3" providerId="ADAL" clId="{5EA3DF7B-E900-42B4-81DE-F4F15E5F7B6B}" dt="2022-02-20T08:28:56.274" v="1814"/>
          <ac:spMkLst>
            <pc:docMk/>
            <pc:sldMk cId="2001410907" sldId="524"/>
            <ac:spMk id="131" creationId="{00000000-0000-0000-0000-000000000000}"/>
          </ac:spMkLst>
        </pc:spChg>
      </pc:sldChg>
      <pc:sldChg chg="addSp delSp modSp add mod delAnim modAnim">
        <pc:chgData name="FORTE Robert [Southern River College]" userId="fb834569-7589-4a7a-8d6a-f95d2d5f36a3" providerId="ADAL" clId="{5EA3DF7B-E900-42B4-81DE-F4F15E5F7B6B}" dt="2022-02-20T08:31:20.277" v="1862" actId="1076"/>
        <pc:sldMkLst>
          <pc:docMk/>
          <pc:sldMk cId="2931690158" sldId="525"/>
        </pc:sldMkLst>
        <pc:spChg chg="add mod">
          <ac:chgData name="FORTE Robert [Southern River College]" userId="fb834569-7589-4a7a-8d6a-f95d2d5f36a3" providerId="ADAL" clId="{5EA3DF7B-E900-42B4-81DE-F4F15E5F7B6B}" dt="2022-02-20T08:31:11.554" v="1859" actId="1076"/>
          <ac:spMkLst>
            <pc:docMk/>
            <pc:sldMk cId="2931690158" sldId="525"/>
            <ac:spMk id="5" creationId="{ECE141AC-D874-4C01-99BC-20522ECB75D7}"/>
          </ac:spMkLst>
        </pc:spChg>
        <pc:spChg chg="del">
          <ac:chgData name="FORTE Robert [Southern River College]" userId="fb834569-7589-4a7a-8d6a-f95d2d5f36a3" providerId="ADAL" clId="{5EA3DF7B-E900-42B4-81DE-F4F15E5F7B6B}" dt="2022-02-20T08:29:31.046" v="1832" actId="478"/>
          <ac:spMkLst>
            <pc:docMk/>
            <pc:sldMk cId="2931690158" sldId="525"/>
            <ac:spMk id="13" creationId="{DA20295E-1369-4F49-AFF6-5AD90877E119}"/>
          </ac:spMkLst>
        </pc:spChg>
        <pc:picChg chg="add mod">
          <ac:chgData name="FORTE Robert [Southern River College]" userId="fb834569-7589-4a7a-8d6a-f95d2d5f36a3" providerId="ADAL" clId="{5EA3DF7B-E900-42B4-81DE-F4F15E5F7B6B}" dt="2022-02-20T08:31:15.396" v="1861" actId="1076"/>
          <ac:picMkLst>
            <pc:docMk/>
            <pc:sldMk cId="2931690158" sldId="525"/>
            <ac:picMk id="3" creationId="{52755CCD-7646-421E-8EC6-1B62185B5F1F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31:09.097" v="1858" actId="1076"/>
          <ac:picMkLst>
            <pc:docMk/>
            <pc:sldMk cId="2931690158" sldId="525"/>
            <ac:picMk id="4" creationId="{14DE39E8-D7E2-42C5-806A-21E3AF565A96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31:20.277" v="1862" actId="1076"/>
          <ac:picMkLst>
            <pc:docMk/>
            <pc:sldMk cId="2931690158" sldId="525"/>
            <ac:picMk id="8" creationId="{FAB53E14-4892-42A0-BAFF-C50D7FD0739F}"/>
          </ac:picMkLst>
        </pc:picChg>
        <pc:picChg chg="del">
          <ac:chgData name="FORTE Robert [Southern River College]" userId="fb834569-7589-4a7a-8d6a-f95d2d5f36a3" providerId="ADAL" clId="{5EA3DF7B-E900-42B4-81DE-F4F15E5F7B6B}" dt="2022-02-20T08:29:32.245" v="1833" actId="478"/>
          <ac:picMkLst>
            <pc:docMk/>
            <pc:sldMk cId="2931690158" sldId="525"/>
            <ac:picMk id="3081" creationId="{E212A700-E766-418E-A512-9E2264E4FB23}"/>
          </ac:picMkLst>
        </pc:picChg>
      </pc:sldChg>
      <pc:sldChg chg="addSp delSp modSp add mod delAnim">
        <pc:chgData name="FORTE Robert [Southern River College]" userId="fb834569-7589-4a7a-8d6a-f95d2d5f36a3" providerId="ADAL" clId="{5EA3DF7B-E900-42B4-81DE-F4F15E5F7B6B}" dt="2022-02-20T08:32:05.251" v="1900" actId="1076"/>
        <pc:sldMkLst>
          <pc:docMk/>
          <pc:sldMk cId="337703025" sldId="526"/>
        </pc:sldMkLst>
        <pc:spChg chg="mod">
          <ac:chgData name="FORTE Robert [Southern River College]" userId="fb834569-7589-4a7a-8d6a-f95d2d5f36a3" providerId="ADAL" clId="{5EA3DF7B-E900-42B4-81DE-F4F15E5F7B6B}" dt="2022-02-20T08:31:50.838" v="1897" actId="20577"/>
          <ac:spMkLst>
            <pc:docMk/>
            <pc:sldMk cId="337703025" sldId="526"/>
            <ac:spMk id="5" creationId="{ECE141AC-D874-4C01-99BC-20522ECB75D7}"/>
          </ac:spMkLst>
        </pc:spChg>
        <pc:picChg chg="del">
          <ac:chgData name="FORTE Robert [Southern River College]" userId="fb834569-7589-4a7a-8d6a-f95d2d5f36a3" providerId="ADAL" clId="{5EA3DF7B-E900-42B4-81DE-F4F15E5F7B6B}" dt="2022-02-20T08:31:43.397" v="1883" actId="478"/>
          <ac:picMkLst>
            <pc:docMk/>
            <pc:sldMk cId="337703025" sldId="526"/>
            <ac:picMk id="3" creationId="{52755CCD-7646-421E-8EC6-1B62185B5F1F}"/>
          </ac:picMkLst>
        </pc:picChg>
        <pc:picChg chg="del">
          <ac:chgData name="FORTE Robert [Southern River College]" userId="fb834569-7589-4a7a-8d6a-f95d2d5f36a3" providerId="ADAL" clId="{5EA3DF7B-E900-42B4-81DE-F4F15E5F7B6B}" dt="2022-02-20T08:31:43.051" v="1882" actId="478"/>
          <ac:picMkLst>
            <pc:docMk/>
            <pc:sldMk cId="337703025" sldId="526"/>
            <ac:picMk id="4" creationId="{14DE39E8-D7E2-42C5-806A-21E3AF565A96}"/>
          </ac:picMkLst>
        </pc:picChg>
        <pc:picChg chg="add mod">
          <ac:chgData name="FORTE Robert [Southern River College]" userId="fb834569-7589-4a7a-8d6a-f95d2d5f36a3" providerId="ADAL" clId="{5EA3DF7B-E900-42B4-81DE-F4F15E5F7B6B}" dt="2022-02-20T08:32:05.251" v="1900" actId="1076"/>
          <ac:picMkLst>
            <pc:docMk/>
            <pc:sldMk cId="337703025" sldId="526"/>
            <ac:picMk id="6" creationId="{FDC2BEDB-018E-4E8D-88AF-C18A718CBB3A}"/>
          </ac:picMkLst>
        </pc:picChg>
        <pc:picChg chg="del">
          <ac:chgData name="FORTE Robert [Southern River College]" userId="fb834569-7589-4a7a-8d6a-f95d2d5f36a3" providerId="ADAL" clId="{5EA3DF7B-E900-42B4-81DE-F4F15E5F7B6B}" dt="2022-02-20T08:31:42.666" v="1881" actId="478"/>
          <ac:picMkLst>
            <pc:docMk/>
            <pc:sldMk cId="337703025" sldId="526"/>
            <ac:picMk id="8" creationId="{FAB53E14-4892-42A0-BAFF-C50D7FD0739F}"/>
          </ac:picMkLst>
        </pc:picChg>
      </pc:sldChg>
      <pc:sldChg chg="add">
        <pc:chgData name="FORTE Robert [Southern River College]" userId="fb834569-7589-4a7a-8d6a-f95d2d5f36a3" providerId="ADAL" clId="{5EA3DF7B-E900-42B4-81DE-F4F15E5F7B6B}" dt="2022-02-20T08:32:21.122" v="1902"/>
        <pc:sldMkLst>
          <pc:docMk/>
          <pc:sldMk cId="2135464530" sldId="527"/>
        </pc:sldMkLst>
      </pc:sldChg>
      <pc:sldMasterChg chg="delSldLayout">
        <pc:chgData name="FORTE Robert [Southern River College]" userId="fb834569-7589-4a7a-8d6a-f95d2d5f36a3" providerId="ADAL" clId="{5EA3DF7B-E900-42B4-81DE-F4F15E5F7B6B}" dt="2022-02-20T08:29:17.450" v="1818" actId="47"/>
        <pc:sldMasterMkLst>
          <pc:docMk/>
          <pc:sldMasterMk cId="0" sldId="2147483657"/>
        </pc:sldMasterMkLst>
        <pc:sldLayoutChg chg="del">
          <pc:chgData name="FORTE Robert [Southern River College]" userId="fb834569-7589-4a7a-8d6a-f95d2d5f36a3" providerId="ADAL" clId="{5EA3DF7B-E900-42B4-81DE-F4F15E5F7B6B}" dt="2022-02-20T08:29:17.450" v="1818" actId="47"/>
          <pc:sldLayoutMkLst>
            <pc:docMk/>
            <pc:sldMasterMk cId="0" sldId="2147483657"/>
            <pc:sldLayoutMk cId="1348466558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d36931c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d36931c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99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469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15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887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37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18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67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71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11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48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12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487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329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9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video to 1:40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72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77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55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Prompt Box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18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38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9214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cfu1p8t-3g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HdviZkM7S4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Mehz7tCxjSE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descr="Here's a simple 5 minute countdown timer since I could find a simple one I liked.&#10;&#10;4K Download: https://github.com/iamkeeler/FiveMinute/raw/master/Renders/Five_Minute_Black_BG.mp4&#10;Font: Open Sans&#10;Sound: None&#10;Background: Black&#10;Adobe Premiere Pro Project: https://github.com/iamkeeler/FiveMinute" title="Five Minute Countdown Timer with Sourc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825" y="1573875"/>
            <a:ext cx="1662300" cy="12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265628" y="2197230"/>
            <a:ext cx="2122997" cy="13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Explain the difference between dominant and recessive traits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Distinguish between genotype and phenotype</a:t>
            </a:r>
            <a:endParaRPr kumimoji="0" sz="11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64278" y="3596942"/>
            <a:ext cx="237896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Exercise Book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</a:t>
            </a:r>
          </a:p>
        </p:txBody>
      </p:sp>
      <p:sp>
        <p:nvSpPr>
          <p:cNvPr id="110" name="Google Shape;110;p19"/>
          <p:cNvSpPr txBox="1"/>
          <p:nvPr/>
        </p:nvSpPr>
        <p:spPr>
          <a:xfrm>
            <a:off x="7782750" y="373225"/>
            <a:ext cx="87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FEB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F47C0-BAF7-492A-B5EA-31ADA9DC491A}"/>
              </a:ext>
            </a:extLst>
          </p:cNvPr>
          <p:cNvSpPr txBox="1"/>
          <p:nvPr/>
        </p:nvSpPr>
        <p:spPr>
          <a:xfrm>
            <a:off x="3792296" y="1858645"/>
            <a:ext cx="39904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1800" b="1" dirty="0">
                <a:latin typeface="Twinkl" panose="02000000000000000000" pitchFamily="2" charset="0"/>
              </a:rPr>
              <a:t>Mini Test Catch Up</a:t>
            </a:r>
          </a:p>
          <a:p>
            <a:pPr marL="342900" indent="-342900">
              <a:buAutoNum type="arabicPeriod"/>
            </a:pPr>
            <a:endParaRPr lang="en-AU" sz="18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1800" b="1" dirty="0">
                <a:latin typeface="Twinkl" panose="02000000000000000000" pitchFamily="2" charset="0"/>
              </a:rPr>
              <a:t>Simple Inheritance: </a:t>
            </a:r>
            <a:br>
              <a:rPr lang="en-AU" sz="1800" b="1" dirty="0">
                <a:latin typeface="Twinkl" panose="02000000000000000000" pitchFamily="2" charset="0"/>
              </a:rPr>
            </a:br>
            <a:r>
              <a:rPr lang="en-AU" sz="1800" b="1" dirty="0">
                <a:latin typeface="Twinkl" panose="02000000000000000000" pitchFamily="2" charset="0"/>
              </a:rPr>
              <a:t>Explicit Instruction</a:t>
            </a:r>
          </a:p>
          <a:p>
            <a:pPr marL="342900" indent="-342900">
              <a:buAutoNum type="arabicPeriod"/>
            </a:pPr>
            <a:endParaRPr lang="en-AU" sz="18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1800" b="1" dirty="0">
                <a:latin typeface="Twinkl" panose="02000000000000000000" pitchFamily="2" charset="0"/>
              </a:rPr>
              <a:t>Exit Ticket</a:t>
            </a:r>
          </a:p>
          <a:p>
            <a:pPr marL="342900" indent="-342900">
              <a:buAutoNum type="arabicPeriod"/>
            </a:pPr>
            <a:endParaRPr lang="en-AU" sz="18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endParaRPr lang="en-AU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BA2E44-B5EE-43CB-AFB3-4D345CB0E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554" y="1181154"/>
            <a:ext cx="5200646" cy="38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2829-FE44-43C0-B377-138A047393A5}"/>
              </a:ext>
            </a:extLst>
          </p:cNvPr>
          <p:cNvSpPr txBox="1"/>
          <p:nvPr/>
        </p:nvSpPr>
        <p:spPr>
          <a:xfrm>
            <a:off x="2154802" y="746895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Dominant and recessive traits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BE3F6-FB12-455D-AD03-8112173C2248}"/>
              </a:ext>
            </a:extLst>
          </p:cNvPr>
          <p:cNvSpPr txBox="1"/>
          <p:nvPr/>
        </p:nvSpPr>
        <p:spPr>
          <a:xfrm>
            <a:off x="633396" y="1410548"/>
            <a:ext cx="4134889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inkl" panose="02000000000000000000" pitchFamily="2" charset="0"/>
              </a:rPr>
              <a:t>The results of Mendel's breeding experiments were very strange. </a:t>
            </a:r>
            <a:br>
              <a:rPr lang="en-US" sz="2000" dirty="0">
                <a:latin typeface="Twinkl" panose="02000000000000000000" pitchFamily="2" charset="0"/>
              </a:rPr>
            </a:br>
            <a:br>
              <a:rPr lang="en-US" sz="2000" dirty="0">
                <a:latin typeface="Twinkl" panose="02000000000000000000" pitchFamily="2" charset="0"/>
              </a:rPr>
            </a:br>
            <a:r>
              <a:rPr lang="en-US" sz="2000" dirty="0">
                <a:latin typeface="Twinkl" panose="02000000000000000000" pitchFamily="2" charset="0"/>
              </a:rPr>
              <a:t>Why did the pairing of a </a:t>
            </a:r>
            <a:r>
              <a:rPr lang="en-US" sz="2000" b="1" dirty="0">
                <a:solidFill>
                  <a:srgbClr val="F0EA00"/>
                </a:solidFill>
                <a:latin typeface="Twinkl" panose="02000000000000000000" pitchFamily="2" charset="0"/>
              </a:rPr>
              <a:t>yellow-seeded pea plant </a:t>
            </a:r>
            <a:r>
              <a:rPr lang="en-US" sz="2000" dirty="0">
                <a:latin typeface="Twinkl" panose="02000000000000000000" pitchFamily="2" charset="0"/>
              </a:rPr>
              <a:t>with a </a:t>
            </a:r>
            <a:r>
              <a:rPr lang="en-US" sz="2000" b="1" dirty="0">
                <a:solidFill>
                  <a:srgbClr val="00B050"/>
                </a:solidFill>
                <a:latin typeface="Twinkl" panose="02000000000000000000" pitchFamily="2" charset="0"/>
              </a:rPr>
              <a:t>green-seeded pea plant </a:t>
            </a:r>
            <a:r>
              <a:rPr lang="en-US" sz="2000" dirty="0">
                <a:latin typeface="Twinkl" panose="02000000000000000000" pitchFamily="2" charset="0"/>
              </a:rPr>
              <a:t>produce only </a:t>
            </a:r>
            <a:r>
              <a:rPr lang="en-US" sz="2000" b="1" dirty="0">
                <a:solidFill>
                  <a:srgbClr val="F0EA00"/>
                </a:solidFill>
                <a:latin typeface="Twinkl" panose="02000000000000000000" pitchFamily="2" charset="0"/>
              </a:rPr>
              <a:t>yellow-seeded plants</a:t>
            </a:r>
            <a:r>
              <a:rPr lang="en-US" sz="2000" dirty="0">
                <a:latin typeface="Twinkl" panose="02000000000000000000" pitchFamily="2" charset="0"/>
              </a:rPr>
              <a:t>? </a:t>
            </a:r>
            <a:br>
              <a:rPr lang="en-US" sz="2000" dirty="0">
                <a:latin typeface="Twinkl" panose="02000000000000000000" pitchFamily="2" charset="0"/>
              </a:rPr>
            </a:br>
            <a:br>
              <a:rPr lang="en-US" sz="2000" dirty="0">
                <a:latin typeface="Twinkl" panose="02000000000000000000" pitchFamily="2" charset="0"/>
              </a:rPr>
            </a:br>
            <a:r>
              <a:rPr lang="en-US" sz="2000" dirty="0">
                <a:latin typeface="Twinkl" panose="02000000000000000000" pitchFamily="2" charset="0"/>
              </a:rPr>
              <a:t>And how did the trait of green seeds skip a generation and reappear in the next one?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endParaRPr lang="en-AU" sz="1100" dirty="0">
              <a:latin typeface="Twinkl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C18870-454E-4D45-BBE3-85A95628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23" y="150564"/>
            <a:ext cx="1508941" cy="71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0B5AD-A616-4A3B-AD85-C5FFA8C7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50" y="1316234"/>
            <a:ext cx="2434546" cy="1688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A355C-7BCD-4C92-BF2D-FDD78A54F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815" y="3335909"/>
            <a:ext cx="3468279" cy="165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B03EE-4C45-45BB-B2B7-FC1B21EDDF8B}"/>
              </a:ext>
            </a:extLst>
          </p:cNvPr>
          <p:cNvSpPr txBox="1"/>
          <p:nvPr/>
        </p:nvSpPr>
        <p:spPr>
          <a:xfrm>
            <a:off x="4914531" y="1825692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1</a:t>
            </a:r>
            <a:endParaRPr lang="en-AU" b="1" dirty="0">
              <a:latin typeface="Twinkl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6F2CE-DDCC-43F4-9FD0-7A210AC7B138}"/>
              </a:ext>
            </a:extLst>
          </p:cNvPr>
          <p:cNvSpPr txBox="1"/>
          <p:nvPr/>
        </p:nvSpPr>
        <p:spPr>
          <a:xfrm>
            <a:off x="4150707" y="4547551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2</a:t>
            </a:r>
            <a:endParaRPr lang="en-AU" b="1" dirty="0">
              <a:latin typeface="Twink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6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2829-FE44-43C0-B377-138A047393A5}"/>
              </a:ext>
            </a:extLst>
          </p:cNvPr>
          <p:cNvSpPr txBox="1"/>
          <p:nvPr/>
        </p:nvSpPr>
        <p:spPr>
          <a:xfrm>
            <a:off x="2154802" y="746895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Dominant and recessive traits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BE3F6-FB12-455D-AD03-8112173C2248}"/>
              </a:ext>
            </a:extLst>
          </p:cNvPr>
          <p:cNvSpPr txBox="1"/>
          <p:nvPr/>
        </p:nvSpPr>
        <p:spPr>
          <a:xfrm>
            <a:off x="614346" y="1416898"/>
            <a:ext cx="3957654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Mendel reasoned that the </a:t>
            </a:r>
            <a:r>
              <a:rPr lang="en-US" sz="2000" b="1" i="0" dirty="0">
                <a:solidFill>
                  <a:srgbClr val="F0EA00"/>
                </a:solidFill>
                <a:effectLst/>
                <a:latin typeface="Twinkl" panose="02000000000000000000" pitchFamily="2" charset="0"/>
              </a:rPr>
              <a:t>yellow-seeded plants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in the middle generation must have been carrying two different copies of the gene for seed colour: one for </a:t>
            </a:r>
            <a:r>
              <a:rPr lang="en-US" sz="2000" b="1" i="0" dirty="0">
                <a:solidFill>
                  <a:srgbClr val="F0EA00"/>
                </a:solidFill>
                <a:effectLst/>
                <a:latin typeface="Twinkl" panose="02000000000000000000" pitchFamily="2" charset="0"/>
              </a:rPr>
              <a:t>yellow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seeds and one for </a:t>
            </a:r>
            <a:r>
              <a:rPr lang="en-US" sz="2000" b="1" i="0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green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seeds.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As mentioned in the video, 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different versions of a gene are now known as </a:t>
            </a:r>
            <a:r>
              <a:rPr lang="en-US" sz="2000" b="1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alleles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endParaRPr lang="en-AU" sz="1100" dirty="0">
              <a:latin typeface="Twinkl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B384D-CF4F-4B87-9110-FD70F40AA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50" y="1316234"/>
            <a:ext cx="2434546" cy="1688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B03225-1ABA-4C13-81FF-B0ADB911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815" y="3335909"/>
            <a:ext cx="3468279" cy="165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C5478-D785-42A6-AAF5-B4C2D4A225BF}"/>
              </a:ext>
            </a:extLst>
          </p:cNvPr>
          <p:cNvSpPr txBox="1"/>
          <p:nvPr/>
        </p:nvSpPr>
        <p:spPr>
          <a:xfrm>
            <a:off x="4938057" y="1833208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1</a:t>
            </a:r>
            <a:endParaRPr lang="en-AU" b="1" dirty="0">
              <a:latin typeface="Twinkl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91C11-FC80-467D-A2EC-FA5D796FE9CC}"/>
              </a:ext>
            </a:extLst>
          </p:cNvPr>
          <p:cNvSpPr txBox="1"/>
          <p:nvPr/>
        </p:nvSpPr>
        <p:spPr>
          <a:xfrm>
            <a:off x="4150707" y="4547551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2</a:t>
            </a:r>
            <a:endParaRPr lang="en-AU" b="1" dirty="0">
              <a:latin typeface="Twink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5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2829-FE44-43C0-B377-138A047393A5}"/>
              </a:ext>
            </a:extLst>
          </p:cNvPr>
          <p:cNvSpPr txBox="1"/>
          <p:nvPr/>
        </p:nvSpPr>
        <p:spPr>
          <a:xfrm>
            <a:off x="2154802" y="746895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Dominant and recessive traits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BE3F6-FB12-455D-AD03-8112173C2248}"/>
              </a:ext>
            </a:extLst>
          </p:cNvPr>
          <p:cNvSpPr txBox="1"/>
          <p:nvPr/>
        </p:nvSpPr>
        <p:spPr>
          <a:xfrm>
            <a:off x="489872" y="1280904"/>
            <a:ext cx="502525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All of the plants in the middle generation must have had the allele for </a:t>
            </a:r>
            <a:r>
              <a:rPr lang="en-US" sz="1600" b="1" i="0" dirty="0">
                <a:solidFill>
                  <a:srgbClr val="F0EA00"/>
                </a:solidFill>
                <a:effectLst/>
                <a:latin typeface="Twinkl" panose="02000000000000000000" pitchFamily="2" charset="0"/>
              </a:rPr>
              <a:t>yellow seeds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because they all "expressed" this trait in their appearance.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Mendel called this the </a:t>
            </a:r>
            <a:r>
              <a:rPr lang="en-US" sz="1600" b="1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dominant trait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But the same plants must have also been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carrying the allele for </a:t>
            </a:r>
            <a:r>
              <a:rPr lang="en-US" sz="1600" b="1" i="0" u="sng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green seeds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so that they could pass it on to some members of the next generation.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Having 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green seeds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is a </a:t>
            </a:r>
            <a:r>
              <a:rPr lang="en-US" sz="1600" b="1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recessive trait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because it recedes – or goes into hiding – when the dominant allele for yellow seeds is present. It only comes out on display when a plant gets two alleles for green seeds, one from each parent.</a:t>
            </a:r>
            <a:endParaRPr lang="en-US" sz="1050" dirty="0">
              <a:latin typeface="Twinkl" panose="02000000000000000000" pitchFamily="2" charset="0"/>
            </a:endParaRPr>
          </a:p>
          <a:p>
            <a:endParaRPr lang="en-AU" sz="1000" dirty="0">
              <a:latin typeface="Twinkl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7DE6C-902C-4DA3-8B23-FD615AC2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15" y="1361143"/>
            <a:ext cx="2535256" cy="1666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124D5-7574-4765-8442-513EA9B0B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59" y="3179909"/>
            <a:ext cx="3184549" cy="1510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FE2D9-EBFD-4963-8753-EC66081D2E3E}"/>
              </a:ext>
            </a:extLst>
          </p:cNvPr>
          <p:cNvSpPr txBox="1"/>
          <p:nvPr/>
        </p:nvSpPr>
        <p:spPr>
          <a:xfrm>
            <a:off x="4938057" y="1833208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1</a:t>
            </a:r>
            <a:endParaRPr lang="en-AU" b="1" dirty="0">
              <a:latin typeface="Twinkl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AC579-CD01-45CD-8BCA-A754C1B8D50F}"/>
              </a:ext>
            </a:extLst>
          </p:cNvPr>
          <p:cNvSpPr txBox="1"/>
          <p:nvPr/>
        </p:nvSpPr>
        <p:spPr>
          <a:xfrm>
            <a:off x="6980033" y="4690898"/>
            <a:ext cx="128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inkl" panose="02000000000000000000" pitchFamily="2" charset="0"/>
              </a:rPr>
              <a:t>Generation 2</a:t>
            </a:r>
            <a:endParaRPr lang="en-AU" b="1" dirty="0">
              <a:latin typeface="Twink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636105" y="1193188"/>
            <a:ext cx="82216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winkl" panose="02000000000000000000" pitchFamily="2" charset="0"/>
              </a:rPr>
              <a:t>Define </a:t>
            </a:r>
            <a:r>
              <a:rPr lang="en-US" sz="2000" dirty="0">
                <a:latin typeface="Twinkl" panose="02000000000000000000" pitchFamily="2" charset="0"/>
              </a:rPr>
              <a:t>alleles.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A. Traits that are controlled by a single gene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B. Different versions of a gene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C. Traits that are controlled by multiple genes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D. Patterns of simple inheritance</a:t>
            </a:r>
            <a:endParaRPr lang="en-AU" sz="2000" dirty="0">
              <a:latin typeface="Twinkl" panose="02000000000000000000" pitchFamily="2" charset="0"/>
            </a:endParaRP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54" y="58820"/>
            <a:ext cx="1478997" cy="11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620780" y="1169280"/>
            <a:ext cx="82216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inkl" panose="02000000000000000000" pitchFamily="2" charset="0"/>
              </a:rPr>
              <a:t>The inheritance of a </a:t>
            </a:r>
            <a:r>
              <a:rPr lang="en-US" sz="2000" u="sng" dirty="0">
                <a:latin typeface="Twinkl" panose="02000000000000000000" pitchFamily="2" charset="0"/>
              </a:rPr>
              <a:t>recessive trait</a:t>
            </a:r>
            <a:r>
              <a:rPr lang="en-US" sz="2000" dirty="0">
                <a:latin typeface="Twinkl" panose="02000000000000000000" pitchFamily="2" charset="0"/>
              </a:rPr>
              <a:t> occurs only when:</a:t>
            </a:r>
            <a:br>
              <a:rPr lang="en-US" sz="2000" dirty="0">
                <a:latin typeface="Twinkl" panose="02000000000000000000" pitchFamily="2" charset="0"/>
              </a:rPr>
            </a:br>
            <a:endParaRPr lang="en-US" sz="20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A. The father contributes two alleles for the trait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B. The mother contributes two alleles for the trait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C. Each parent contributes one allele for the trait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D. Each parent contributes two alleles for the trait</a:t>
            </a:r>
          </a:p>
          <a:p>
            <a:endParaRPr lang="en-AU" sz="2000" dirty="0">
              <a:latin typeface="Twinkl" panose="02000000000000000000" pitchFamily="2" charset="0"/>
            </a:endParaRP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54" y="58820"/>
            <a:ext cx="1478997" cy="11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2829-FE44-43C0-B377-138A047393A5}"/>
              </a:ext>
            </a:extLst>
          </p:cNvPr>
          <p:cNvSpPr txBox="1"/>
          <p:nvPr/>
        </p:nvSpPr>
        <p:spPr>
          <a:xfrm>
            <a:off x="2214304" y="676453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Phenotype and Genotype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BE3F6-FB12-455D-AD03-8112173C2248}"/>
              </a:ext>
            </a:extLst>
          </p:cNvPr>
          <p:cNvSpPr txBox="1"/>
          <p:nvPr/>
        </p:nvSpPr>
        <p:spPr>
          <a:xfrm>
            <a:off x="628286" y="1208560"/>
            <a:ext cx="81632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 particular organism's</a:t>
            </a:r>
            <a:r>
              <a:rPr lang="en-US" b="0" i="0" dirty="0">
                <a:solidFill>
                  <a:srgbClr val="7030A0"/>
                </a:solidFill>
                <a:effectLst/>
                <a:latin typeface="Twinkl" panose="02000000000000000000" pitchFamily="2" charset="0"/>
              </a:rPr>
              <a:t> </a:t>
            </a:r>
            <a:r>
              <a:rPr lang="en-US" b="1" i="0" dirty="0">
                <a:solidFill>
                  <a:srgbClr val="7030A0"/>
                </a:solidFill>
                <a:effectLst/>
                <a:latin typeface="Twinkl" panose="02000000000000000000" pitchFamily="2" charset="0"/>
              </a:rPr>
              <a:t>phenotype </a:t>
            </a:r>
            <a:r>
              <a:rPr lang="en-US" b="0" i="0" dirty="0">
                <a:solidFill>
                  <a:srgbClr val="7030A0"/>
                </a:solidFill>
                <a:effectLst/>
                <a:latin typeface="Twinkl" panose="02000000000000000000" pitchFamily="2" charset="0"/>
              </a:rPr>
              <a:t>– its set of observable traits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– is partly determined by its </a:t>
            </a:r>
            <a:r>
              <a:rPr lang="en-US" b="1" i="0" dirty="0">
                <a:solidFill>
                  <a:srgbClr val="0070C0"/>
                </a:solidFill>
                <a:effectLst/>
                <a:latin typeface="Twinkl" panose="02000000000000000000" pitchFamily="2" charset="0"/>
              </a:rPr>
              <a:t>genotype </a:t>
            </a:r>
            <a:r>
              <a:rPr lang="en-US" b="0" i="0" dirty="0">
                <a:solidFill>
                  <a:srgbClr val="0070C0"/>
                </a:solidFill>
                <a:effectLst/>
                <a:latin typeface="Twinkl" panose="02000000000000000000" pitchFamily="2" charset="0"/>
              </a:rPr>
              <a:t>– its set of genes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</a:t>
            </a:r>
          </a:p>
          <a:p>
            <a:endParaRPr lang="en-US" dirty="0">
              <a:latin typeface="Twinkl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The </a:t>
            </a:r>
            <a:r>
              <a:rPr lang="en-US" b="1" i="0" dirty="0">
                <a:solidFill>
                  <a:srgbClr val="D1CC00"/>
                </a:solidFill>
                <a:effectLst/>
                <a:latin typeface="Twinkl" panose="02000000000000000000" pitchFamily="2" charset="0"/>
              </a:rPr>
              <a:t>dominant allele is always symbolized by a capital letter 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and the </a:t>
            </a:r>
            <a:r>
              <a:rPr lang="en-US" b="1" i="0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recessive allele is symbolized by the lower case form of the </a:t>
            </a:r>
            <a:r>
              <a:rPr lang="en-US" b="1" i="1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same </a:t>
            </a:r>
            <a:r>
              <a:rPr lang="en-US" b="1" i="0" dirty="0">
                <a:solidFill>
                  <a:srgbClr val="00B050"/>
                </a:solidFill>
                <a:effectLst/>
                <a:latin typeface="Twinkl" panose="02000000000000000000" pitchFamily="2" charset="0"/>
              </a:rPr>
              <a:t>letter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</a:t>
            </a:r>
          </a:p>
          <a:p>
            <a:endParaRPr lang="en-AU" dirty="0">
              <a:latin typeface="Twinkl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947A6-926D-4765-BAA3-8C379BEE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80" y="2664501"/>
            <a:ext cx="6671544" cy="23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2829-FE44-43C0-B377-138A047393A5}"/>
              </a:ext>
            </a:extLst>
          </p:cNvPr>
          <p:cNvSpPr txBox="1"/>
          <p:nvPr/>
        </p:nvSpPr>
        <p:spPr>
          <a:xfrm>
            <a:off x="2214304" y="676453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Phenotype and Genotype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BE3F6-FB12-455D-AD03-8112173C2248}"/>
              </a:ext>
            </a:extLst>
          </p:cNvPr>
          <p:cNvSpPr txBox="1"/>
          <p:nvPr/>
        </p:nvSpPr>
        <p:spPr>
          <a:xfrm>
            <a:off x="475080" y="1208560"/>
            <a:ext cx="85565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 genotype in which the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alleles are the same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is called </a:t>
            </a:r>
            <a:r>
              <a:rPr lang="en-US" b="1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homozygous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 For example, both YY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yy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are homozygous genotypes although they result in different traits. An organism with a homozygous genotype is called a </a:t>
            </a:r>
            <a:r>
              <a:rPr lang="en-US" b="0" i="1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homozygote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</a:t>
            </a:r>
            <a:b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 genotype in which the 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alleles are different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is called </a:t>
            </a:r>
            <a:r>
              <a:rPr lang="en-US" b="1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heterozygous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 So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Yy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is heterozygous and plants with this genotype are </a:t>
            </a:r>
            <a:r>
              <a:rPr lang="en-US" b="0" i="1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carriers 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of the recessive allele for green seeds but </a:t>
            </a:r>
            <a:r>
              <a:rPr lang="en-US" b="0" i="1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express </a:t>
            </a:r>
            <a:r>
              <a:rPr lang="en-US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the dominant allele for yellow seeds.</a:t>
            </a:r>
          </a:p>
          <a:p>
            <a:endParaRPr lang="en-AU" dirty="0">
              <a:latin typeface="Twinkl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947A6-926D-4765-BAA3-8C379BEE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77" y="3034794"/>
            <a:ext cx="5680518" cy="20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6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599102" y="845577"/>
            <a:ext cx="82216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winkl" panose="02000000000000000000" pitchFamily="2" charset="0"/>
              </a:rPr>
              <a:t>Identify</a:t>
            </a:r>
            <a:r>
              <a:rPr lang="en-US" sz="2000" dirty="0">
                <a:latin typeface="Twinkl" panose="02000000000000000000" pitchFamily="2" charset="0"/>
              </a:rPr>
              <a:t> which of the following represent homozygous genotypes. 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400" dirty="0">
                <a:latin typeface="Twinkl" panose="02000000000000000000" pitchFamily="2" charset="0"/>
              </a:rPr>
              <a:t>A. Bb</a:t>
            </a:r>
          </a:p>
          <a:p>
            <a:r>
              <a:rPr lang="en-US" sz="2400" dirty="0">
                <a:latin typeface="Twinkl" panose="02000000000000000000" pitchFamily="2" charset="0"/>
              </a:rPr>
              <a:t> </a:t>
            </a:r>
          </a:p>
          <a:p>
            <a:r>
              <a:rPr lang="en-US" sz="2400" dirty="0">
                <a:latin typeface="Twinkl" panose="02000000000000000000" pitchFamily="2" charset="0"/>
              </a:rPr>
              <a:t>B. NN</a:t>
            </a:r>
          </a:p>
          <a:p>
            <a:r>
              <a:rPr lang="en-US" sz="2400" dirty="0">
                <a:latin typeface="Twinkl" panose="02000000000000000000" pitchFamily="2" charset="0"/>
              </a:rPr>
              <a:t> </a:t>
            </a:r>
          </a:p>
          <a:p>
            <a:r>
              <a:rPr lang="en-US" sz="2400" dirty="0">
                <a:latin typeface="Twinkl" panose="02000000000000000000" pitchFamily="2" charset="0"/>
              </a:rPr>
              <a:t>C. ii</a:t>
            </a:r>
          </a:p>
          <a:p>
            <a:r>
              <a:rPr lang="en-US" sz="2400" dirty="0">
                <a:latin typeface="Twinkl" panose="02000000000000000000" pitchFamily="2" charset="0"/>
              </a:rPr>
              <a:t> </a:t>
            </a:r>
          </a:p>
          <a:p>
            <a:r>
              <a:rPr lang="en-US" sz="2400" dirty="0">
                <a:latin typeface="Twinkl" panose="02000000000000000000" pitchFamily="2" charset="0"/>
              </a:rPr>
              <a:t>D. Rr</a:t>
            </a:r>
          </a:p>
          <a:p>
            <a:endParaRPr lang="en-US" sz="2400" dirty="0">
              <a:latin typeface="Twinkl" panose="02000000000000000000" pitchFamily="2" charset="0"/>
            </a:endParaRPr>
          </a:p>
          <a:p>
            <a:r>
              <a:rPr lang="en-US" sz="2400" dirty="0">
                <a:latin typeface="Twinkl" panose="02000000000000000000" pitchFamily="2" charset="0"/>
              </a:rPr>
              <a:t>E. mm</a:t>
            </a:r>
            <a:endParaRPr lang="en-AU" sz="2400" dirty="0">
              <a:latin typeface="Twinkl" panose="02000000000000000000" pitchFamily="2" charset="0"/>
            </a:endParaRP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15" y="145186"/>
            <a:ext cx="951718" cy="7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0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599102" y="1192947"/>
            <a:ext cx="85448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winkl" panose="02000000000000000000" pitchFamily="2" charset="0"/>
              </a:rPr>
              <a:t>Pea plants that are heterozygous for the seed colour gene:</a:t>
            </a:r>
            <a:br>
              <a:rPr lang="en-US" sz="2000" dirty="0">
                <a:latin typeface="Twinkl" panose="02000000000000000000" pitchFamily="2" charset="0"/>
              </a:rPr>
            </a:br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A. Have green seeds but carry the recessive allele for yellow seeds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B. Have yellow seeds but carry the recessive allele for green seeds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C. Have two different seed colours – yellow and green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D. Have two different alleles for seed colour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(remember yellow is dominant and green is recessive for pea seed colour)</a:t>
            </a: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15" y="145186"/>
            <a:ext cx="951718" cy="7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141AC-D874-4C01-99BC-20522ECB75D7}"/>
              </a:ext>
            </a:extLst>
          </p:cNvPr>
          <p:cNvSpPr txBox="1"/>
          <p:nvPr/>
        </p:nvSpPr>
        <p:spPr>
          <a:xfrm>
            <a:off x="1999752" y="676453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Exit Ticket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55CCD-7646-421E-8EC6-1B62185B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96" y="742052"/>
            <a:ext cx="1557112" cy="432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53E14-4892-42A0-BAFF-C50D7FD0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92" y="742052"/>
            <a:ext cx="1557112" cy="4329636"/>
          </a:xfrm>
          <a:prstGeom prst="rect">
            <a:avLst/>
          </a:prstGeom>
        </p:spPr>
      </p:pic>
      <p:pic>
        <p:nvPicPr>
          <p:cNvPr id="4" name="Online Media 3" title="3 Minute Timer">
            <a:hlinkClick r:id="" action="ppaction://media"/>
            <a:extLst>
              <a:ext uri="{FF2B5EF4-FFF2-40B4-BE49-F238E27FC236}">
                <a16:creationId xmlns:a16="http://schemas.microsoft.com/office/drawing/2014/main" id="{14DE39E8-D7E2-42C5-806A-21E3AF565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02000" y="1863285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Do not delete this slide.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This slide is designed so that you can copy the </a:t>
            </a:r>
            <a:r>
              <a:rPr lang="en-GB" b="1" dirty="0"/>
              <a:t>prompt box</a:t>
            </a:r>
            <a:r>
              <a:rPr lang="en-GB" dirty="0"/>
              <a:t> you need and insert it into your slides.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This slide is hidden and will not be included when presenting your lesson.</a:t>
            </a:r>
            <a:endParaRPr dirty="0"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Distinguish</a:t>
            </a:r>
            <a:r>
              <a:rPr lang="en-US" sz="1600" dirty="0">
                <a:latin typeface="Twinkl" panose="02000000000000000000" pitchFamily="2" charset="0"/>
              </a:rPr>
              <a:t> between </a:t>
            </a:r>
            <a:r>
              <a:rPr lang="en-US" sz="1600" u="sng" dirty="0">
                <a:latin typeface="Twinkl" panose="02000000000000000000" pitchFamily="2" charset="0"/>
              </a:rPr>
              <a:t>genotype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phenotype</a:t>
            </a:r>
            <a:endParaRPr lang="en-US" sz="1600" dirty="0">
              <a:latin typeface="Twinkl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141AC-D874-4C01-99BC-20522ECB75D7}"/>
              </a:ext>
            </a:extLst>
          </p:cNvPr>
          <p:cNvSpPr txBox="1"/>
          <p:nvPr/>
        </p:nvSpPr>
        <p:spPr>
          <a:xfrm>
            <a:off x="1999752" y="676453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0" u="sng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@ Home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2BEDB-018E-4E8D-88AF-C18A718C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230" y="1138118"/>
            <a:ext cx="2733537" cy="3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24124" y="2717446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winkl" panose="02000000000000000000" pitchFamily="2" charset="0"/>
              </a:rPr>
              <a:t>1. </a:t>
            </a:r>
            <a:r>
              <a:rPr lang="en-US" sz="2400" b="1" dirty="0">
                <a:latin typeface="Twinkl" panose="02000000000000000000" pitchFamily="2" charset="0"/>
              </a:rPr>
              <a:t>Explain</a:t>
            </a:r>
            <a:r>
              <a:rPr lang="en-US" sz="2400" dirty="0">
                <a:latin typeface="Twinkl" panose="02000000000000000000" pitchFamily="2" charset="0"/>
              </a:rPr>
              <a:t> the difference between </a:t>
            </a:r>
            <a:r>
              <a:rPr lang="en-US" sz="2400" u="sng" dirty="0">
                <a:latin typeface="Twinkl" panose="02000000000000000000" pitchFamily="2" charset="0"/>
              </a:rPr>
              <a:t>dominant</a:t>
            </a:r>
            <a:r>
              <a:rPr lang="en-US" sz="2400" dirty="0">
                <a:latin typeface="Twinkl" panose="02000000000000000000" pitchFamily="2" charset="0"/>
              </a:rPr>
              <a:t> and </a:t>
            </a:r>
            <a:r>
              <a:rPr lang="en-US" sz="2400" u="sng" dirty="0">
                <a:latin typeface="Twinkl" panose="02000000000000000000" pitchFamily="2" charset="0"/>
              </a:rPr>
              <a:t>recessive</a:t>
            </a:r>
            <a:r>
              <a:rPr lang="en-US" sz="2400" dirty="0">
                <a:latin typeface="Twinkl" panose="02000000000000000000" pitchFamily="2" charset="0"/>
              </a:rPr>
              <a:t> traits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latin typeface="Twinkl" panose="02000000000000000000" pitchFamily="2" charset="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winkl" panose="02000000000000000000" pitchFamily="2" charset="0"/>
              </a:rPr>
              <a:t>2. </a:t>
            </a:r>
            <a:r>
              <a:rPr lang="en-US" sz="2400" b="1" dirty="0">
                <a:latin typeface="Twinkl" panose="02000000000000000000" pitchFamily="2" charset="0"/>
              </a:rPr>
              <a:t>Distinguish</a:t>
            </a:r>
            <a:r>
              <a:rPr lang="en-US" sz="2400" dirty="0">
                <a:latin typeface="Twinkl" panose="02000000000000000000" pitchFamily="2" charset="0"/>
              </a:rPr>
              <a:t> between </a:t>
            </a:r>
            <a:r>
              <a:rPr lang="en-US" sz="2400" u="sng" dirty="0">
                <a:latin typeface="Twinkl" panose="02000000000000000000" pitchFamily="2" charset="0"/>
              </a:rPr>
              <a:t>genotype</a:t>
            </a:r>
            <a:r>
              <a:rPr lang="en-US" sz="2400" dirty="0">
                <a:latin typeface="Twinkl" panose="02000000000000000000" pitchFamily="2" charset="0"/>
              </a:rPr>
              <a:t> and </a:t>
            </a:r>
            <a:r>
              <a:rPr lang="en-US" sz="2400" u="sng" dirty="0">
                <a:latin typeface="Twinkl" panose="02000000000000000000" pitchFamily="2" charset="0"/>
              </a:rPr>
              <a:t>phenotype</a:t>
            </a:r>
            <a:endParaRPr sz="2400" u="sng" dirty="0">
              <a:latin typeface="Twinkl" panose="02000000000000000000" pitchFamily="2" charset="0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dirty="0">
                <a:latin typeface="Twinkl ExtraBold" panose="02000000000000000000" pitchFamily="2" charset="0"/>
              </a:rPr>
              <a:t>We are learning about </a:t>
            </a:r>
            <a:r>
              <a:rPr lang="en-AU" sz="3600" u="sng" dirty="0">
                <a:latin typeface="Twinkl ExtraBold" panose="02000000000000000000" pitchFamily="2" charset="0"/>
              </a:rPr>
              <a:t>Simple Inheritance</a:t>
            </a:r>
            <a:endParaRPr sz="3600" u="sng" dirty="0">
              <a:latin typeface="Twinkl ExtraBold" panose="02000000000000000000" pitchFamily="2" charset="0"/>
            </a:endParaRPr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46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dirty="0"/>
          </a:p>
        </p:txBody>
      </p:sp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aphicFrame>
        <p:nvGraphicFramePr>
          <p:cNvPr id="216" name="Google Shape;216;p30"/>
          <p:cNvGraphicFramePr/>
          <p:nvPr/>
        </p:nvGraphicFramePr>
        <p:xfrm>
          <a:off x="6516150" y="4154275"/>
          <a:ext cx="2419775" cy="7466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41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24124" y="2717446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winkl" panose="02000000000000000000" pitchFamily="2" charset="0"/>
              </a:rPr>
              <a:t>1. </a:t>
            </a:r>
            <a:r>
              <a:rPr lang="en-US" sz="2400" b="1" dirty="0">
                <a:latin typeface="Twinkl" panose="02000000000000000000" pitchFamily="2" charset="0"/>
              </a:rPr>
              <a:t>Explain</a:t>
            </a:r>
            <a:r>
              <a:rPr lang="en-US" sz="2400" dirty="0">
                <a:latin typeface="Twinkl" panose="02000000000000000000" pitchFamily="2" charset="0"/>
              </a:rPr>
              <a:t> the difference between </a:t>
            </a:r>
            <a:r>
              <a:rPr lang="en-US" sz="2400" u="sng" dirty="0">
                <a:latin typeface="Twinkl" panose="02000000000000000000" pitchFamily="2" charset="0"/>
              </a:rPr>
              <a:t>dominant</a:t>
            </a:r>
            <a:r>
              <a:rPr lang="en-US" sz="2400" dirty="0">
                <a:latin typeface="Twinkl" panose="02000000000000000000" pitchFamily="2" charset="0"/>
              </a:rPr>
              <a:t> and </a:t>
            </a:r>
            <a:r>
              <a:rPr lang="en-US" sz="2400" u="sng" dirty="0">
                <a:latin typeface="Twinkl" panose="02000000000000000000" pitchFamily="2" charset="0"/>
              </a:rPr>
              <a:t>recessive</a:t>
            </a:r>
            <a:r>
              <a:rPr lang="en-US" sz="2400" dirty="0">
                <a:latin typeface="Twinkl" panose="02000000000000000000" pitchFamily="2" charset="0"/>
              </a:rPr>
              <a:t> traits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latin typeface="Twinkl" panose="02000000000000000000" pitchFamily="2" charset="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winkl" panose="02000000000000000000" pitchFamily="2" charset="0"/>
              </a:rPr>
              <a:t>2. </a:t>
            </a:r>
            <a:r>
              <a:rPr lang="en-US" sz="2400" b="1" dirty="0">
                <a:latin typeface="Twinkl" panose="02000000000000000000" pitchFamily="2" charset="0"/>
              </a:rPr>
              <a:t>Distinguish</a:t>
            </a:r>
            <a:r>
              <a:rPr lang="en-US" sz="2400" dirty="0">
                <a:latin typeface="Twinkl" panose="02000000000000000000" pitchFamily="2" charset="0"/>
              </a:rPr>
              <a:t> between </a:t>
            </a:r>
            <a:r>
              <a:rPr lang="en-US" sz="2400" u="sng" dirty="0">
                <a:latin typeface="Twinkl" panose="02000000000000000000" pitchFamily="2" charset="0"/>
              </a:rPr>
              <a:t>genotype</a:t>
            </a:r>
            <a:r>
              <a:rPr lang="en-US" sz="2400" dirty="0">
                <a:latin typeface="Twinkl" panose="02000000000000000000" pitchFamily="2" charset="0"/>
              </a:rPr>
              <a:t> and </a:t>
            </a:r>
            <a:r>
              <a:rPr lang="en-US" sz="2400" u="sng" dirty="0">
                <a:latin typeface="Twinkl" panose="02000000000000000000" pitchFamily="2" charset="0"/>
              </a:rPr>
              <a:t>phenotype</a:t>
            </a:r>
            <a:endParaRPr sz="2400" u="sng" dirty="0">
              <a:latin typeface="Twinkl" panose="02000000000000000000" pitchFamily="2" charset="0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dirty="0">
                <a:latin typeface="Twinkl ExtraBold" panose="02000000000000000000" pitchFamily="2" charset="0"/>
              </a:rPr>
              <a:t>We are learning about </a:t>
            </a:r>
            <a:r>
              <a:rPr lang="en-AU" sz="3600" u="sng" dirty="0">
                <a:latin typeface="Twinkl ExtraBold" panose="02000000000000000000" pitchFamily="2" charset="0"/>
              </a:rPr>
              <a:t>Simple Inheritance</a:t>
            </a:r>
            <a:endParaRPr sz="3600" u="sng" dirty="0">
              <a:latin typeface="Twinkl ExtraBold" panose="02000000000000000000" pitchFamily="2" charset="0"/>
            </a:endParaRPr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1D74F-3CA8-4848-A09F-644A774DBDBB}"/>
              </a:ext>
            </a:extLst>
          </p:cNvPr>
          <p:cNvSpPr txBox="1"/>
          <p:nvPr/>
        </p:nvSpPr>
        <p:spPr>
          <a:xfrm>
            <a:off x="2154802" y="746895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rgbClr val="002060"/>
                </a:solidFill>
                <a:latin typeface="Open Sans" panose="020B0606030504020204" pitchFamily="34" charset="0"/>
              </a:rPr>
              <a:t>G</a:t>
            </a:r>
            <a:r>
              <a:rPr lang="en-AU" sz="2400" b="1" u="sng" dirty="0">
                <a:solidFill>
                  <a:srgbClr val="002060"/>
                </a:solidFill>
                <a:latin typeface="Open Sans" panose="020B0606030504020204" pitchFamily="34" charset="0"/>
              </a:rPr>
              <a:t>enetic Traits</a:t>
            </a:r>
            <a:endParaRPr lang="en-AU" sz="2400" b="1" i="0" u="sng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AD3BA-29E0-4718-8EBF-A8B8C888A19B}"/>
              </a:ext>
            </a:extLst>
          </p:cNvPr>
          <p:cNvSpPr txBox="1"/>
          <p:nvPr/>
        </p:nvSpPr>
        <p:spPr>
          <a:xfrm>
            <a:off x="683812" y="1341406"/>
            <a:ext cx="58680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From the colour of your eyes and skin to your risk of developing a serious illness, your genes have a huge impact on your life. 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Genes are the units of inheritance that allow all living things, from microbes to humans, to pass on features – </a:t>
            </a:r>
            <a:r>
              <a:rPr lang="en-US" sz="2400" b="0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known as traits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– to their descendants.</a:t>
            </a:r>
            <a:endParaRPr lang="en-US" sz="2400" dirty="0">
              <a:latin typeface="Twinkl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</p:txBody>
      </p:sp>
      <p:pic>
        <p:nvPicPr>
          <p:cNvPr id="1026" name="Picture 2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C266B124-E252-4957-A851-36896265A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98"/>
          <a:stretch/>
        </p:blipFill>
        <p:spPr bwMode="auto">
          <a:xfrm>
            <a:off x="6949744" y="191088"/>
            <a:ext cx="2036270" cy="14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80C1265A-34BC-4862-A851-6ED7FF2BC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9" r="32984"/>
          <a:stretch/>
        </p:blipFill>
        <p:spPr bwMode="auto">
          <a:xfrm>
            <a:off x="6949744" y="1794256"/>
            <a:ext cx="2036270" cy="15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444234F3-F960-46C8-915F-BFB3BF29B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5"/>
          <a:stretch/>
        </p:blipFill>
        <p:spPr bwMode="auto">
          <a:xfrm>
            <a:off x="6949744" y="3433555"/>
            <a:ext cx="2036270" cy="15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1D74F-3CA8-4848-A09F-644A774DBDBB}"/>
              </a:ext>
            </a:extLst>
          </p:cNvPr>
          <p:cNvSpPr txBox="1"/>
          <p:nvPr/>
        </p:nvSpPr>
        <p:spPr>
          <a:xfrm>
            <a:off x="2154802" y="746895"/>
            <a:ext cx="5144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rgbClr val="002060"/>
                </a:solidFill>
                <a:latin typeface="Open Sans" panose="020B0606030504020204" pitchFamily="34" charset="0"/>
              </a:rPr>
              <a:t>G</a:t>
            </a:r>
            <a:r>
              <a:rPr lang="en-AU" sz="2400" b="1" u="sng" dirty="0">
                <a:solidFill>
                  <a:srgbClr val="002060"/>
                </a:solidFill>
                <a:latin typeface="Open Sans" panose="020B0606030504020204" pitchFamily="34" charset="0"/>
              </a:rPr>
              <a:t>enetic Traits</a:t>
            </a:r>
            <a:endParaRPr lang="en-AU" sz="2400" b="1" i="0" u="sng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AD3BA-29E0-4718-8EBF-A8B8C888A19B}"/>
              </a:ext>
            </a:extLst>
          </p:cNvPr>
          <p:cNvSpPr txBox="1"/>
          <p:nvPr/>
        </p:nvSpPr>
        <p:spPr>
          <a:xfrm>
            <a:off x="1637968" y="1332578"/>
            <a:ext cx="3790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Activity 1: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A selfie of you</a:t>
            </a:r>
            <a:endParaRPr lang="en-US" sz="2400" b="1" dirty="0">
              <a:latin typeface="Twinkl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</p:txBody>
      </p:sp>
      <p:pic>
        <p:nvPicPr>
          <p:cNvPr id="1026" name="Picture 2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C266B124-E252-4957-A851-36896265A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98"/>
          <a:stretch/>
        </p:blipFill>
        <p:spPr bwMode="auto">
          <a:xfrm>
            <a:off x="6949744" y="191088"/>
            <a:ext cx="2036270" cy="14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80C1265A-34BC-4862-A851-6ED7FF2BC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9" r="32984"/>
          <a:stretch/>
        </p:blipFill>
        <p:spPr bwMode="auto">
          <a:xfrm>
            <a:off x="6949744" y="1794256"/>
            <a:ext cx="2036270" cy="15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e examples of heritable human traits: dimples, double-jointed thumb, red hair.">
            <a:extLst>
              <a:ext uri="{FF2B5EF4-FFF2-40B4-BE49-F238E27FC236}">
                <a16:creationId xmlns:a16="http://schemas.microsoft.com/office/drawing/2014/main" id="{444234F3-F960-46C8-915F-BFB3BF29B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5"/>
          <a:stretch/>
        </p:blipFill>
        <p:spPr bwMode="auto">
          <a:xfrm>
            <a:off x="6949744" y="3433555"/>
            <a:ext cx="2036270" cy="15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6FBB2-C818-4D0E-B72D-28E8B1AF9FF4}"/>
              </a:ext>
            </a:extLst>
          </p:cNvPr>
          <p:cNvSpPr txBox="1"/>
          <p:nvPr/>
        </p:nvSpPr>
        <p:spPr>
          <a:xfrm>
            <a:off x="631941" y="2049022"/>
            <a:ext cx="55965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Take a selfie on your phone. 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Look closely at your features and try to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identify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 some distinctive traits that you can also recognize in other members of your family. </a:t>
            </a: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Label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 these traits as neatly as possible in your exercise book.</a:t>
            </a:r>
          </a:p>
          <a:p>
            <a:endParaRPr lang="en-US" sz="1600" dirty="0">
              <a:latin typeface="Twinkl" panose="02000000000000000000" pitchFamily="2" charset="0"/>
            </a:endParaRPr>
          </a:p>
          <a:p>
            <a:r>
              <a:rPr lang="en-US" i="1" dirty="0">
                <a:latin typeface="Twinkl" panose="02000000000000000000" pitchFamily="2" charset="0"/>
              </a:rPr>
              <a:t>(If you were adopted and don't know your birth family, identify traits that you think might be genetic.)</a:t>
            </a:r>
            <a:endParaRPr lang="en-AU" i="1" dirty="0">
              <a:latin typeface="Twink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3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1D74F-3CA8-4848-A09F-644A774DBDBB}"/>
              </a:ext>
            </a:extLst>
          </p:cNvPr>
          <p:cNvSpPr txBox="1"/>
          <p:nvPr/>
        </p:nvSpPr>
        <p:spPr>
          <a:xfrm>
            <a:off x="765989" y="785195"/>
            <a:ext cx="859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rgbClr val="002060"/>
                </a:solidFill>
                <a:latin typeface="Open Sans" panose="020B0606030504020204" pitchFamily="34" charset="0"/>
              </a:rPr>
              <a:t>Mendel’s discovery of simple inheritance patterns</a:t>
            </a:r>
            <a:endParaRPr lang="en-AU" sz="2400" b="1" i="0" u="sng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AD3BA-29E0-4718-8EBF-A8B8C888A19B}"/>
              </a:ext>
            </a:extLst>
          </p:cNvPr>
          <p:cNvSpPr txBox="1"/>
          <p:nvPr/>
        </p:nvSpPr>
        <p:spPr>
          <a:xfrm>
            <a:off x="683812" y="1341406"/>
            <a:ext cx="833092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The basic principles of genetics – the science of inheritance – were discovered in the nineteenth century by a scientist and monk called </a:t>
            </a:r>
            <a:r>
              <a:rPr lang="en-US" sz="2000" b="1" i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Gregor Mendel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By carrying out a large number of experiments in the gardens of his monastery, Mendel discovered that several traits of </a:t>
            </a:r>
            <a:r>
              <a:rPr lang="en-US" sz="2000" b="0" u="sng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pea plants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 follow simple inheritance patterns.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b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winkl" panose="02000000000000000000" pitchFamily="2" charset="0"/>
              </a:rPr>
              <a:t>This is when the appearance or absence of a trait is controlled by a single unit of inheritance, or gene.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Twinkl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E925A-398C-4533-BAF8-500DF427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07" y="126393"/>
            <a:ext cx="2269493" cy="693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699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How Mendel's pea plants helped us understand genetics - Hortensia Jiménez Díaz">
            <a:hlinkClick r:id="" action="ppaction://media"/>
            <a:extLst>
              <a:ext uri="{FF2B5EF4-FFF2-40B4-BE49-F238E27FC236}">
                <a16:creationId xmlns:a16="http://schemas.microsoft.com/office/drawing/2014/main" id="{4834E470-DA44-462A-AC3A-91BF143036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5685"/>
            <a:ext cx="9144000" cy="51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636105" y="1193188"/>
            <a:ext cx="82216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winkl" panose="02000000000000000000" pitchFamily="2" charset="0"/>
              </a:rPr>
              <a:t>Recall</a:t>
            </a:r>
            <a:r>
              <a:rPr lang="en-US" sz="2000" dirty="0">
                <a:latin typeface="Twinkl" panose="02000000000000000000" pitchFamily="2" charset="0"/>
              </a:rPr>
              <a:t> what the offspring were when Mendel bred yellow-seeded pea plants with green-seeded plants.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A. All green-seeded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B. 50% yellow-seeded and 50% green-seeded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C. 75% yellow-seeded and 25% green-seeded</a:t>
            </a:r>
          </a:p>
          <a:p>
            <a:r>
              <a:rPr lang="en-US" sz="2000" dirty="0">
                <a:latin typeface="Twinkl" panose="02000000000000000000" pitchFamily="2" charset="0"/>
              </a:rPr>
              <a:t> </a:t>
            </a:r>
          </a:p>
          <a:p>
            <a:r>
              <a:rPr lang="en-US" sz="2000" dirty="0">
                <a:latin typeface="Twinkl" panose="02000000000000000000" pitchFamily="2" charset="0"/>
              </a:rPr>
              <a:t>D. All yellow-seeded</a:t>
            </a:r>
            <a:endParaRPr lang="en-AU" sz="2000" dirty="0">
              <a:latin typeface="Twinkl" panose="02000000000000000000" pitchFamily="2" charset="0"/>
            </a:endParaRP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54" y="58820"/>
            <a:ext cx="1478997" cy="11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/>
            <a:r>
              <a:rPr lang="en-US" sz="1600" b="1" dirty="0">
                <a:latin typeface="Twinkl" panose="02000000000000000000" pitchFamily="2" charset="0"/>
              </a:rPr>
              <a:t>Explain</a:t>
            </a:r>
            <a:r>
              <a:rPr lang="en-US" sz="1600" dirty="0">
                <a:latin typeface="Twinkl" panose="02000000000000000000" pitchFamily="2" charset="0"/>
              </a:rPr>
              <a:t> the difference between </a:t>
            </a:r>
            <a:r>
              <a:rPr lang="en-US" sz="1600" u="sng" dirty="0">
                <a:latin typeface="Twinkl" panose="02000000000000000000" pitchFamily="2" charset="0"/>
              </a:rPr>
              <a:t>dominant</a:t>
            </a:r>
            <a:r>
              <a:rPr lang="en-US" sz="1600" dirty="0">
                <a:latin typeface="Twinkl" panose="02000000000000000000" pitchFamily="2" charset="0"/>
              </a:rPr>
              <a:t> and </a:t>
            </a:r>
            <a:r>
              <a:rPr lang="en-US" sz="1600" u="sng" dirty="0">
                <a:latin typeface="Twinkl" panose="02000000000000000000" pitchFamily="2" charset="0"/>
              </a:rPr>
              <a:t>recessive</a:t>
            </a:r>
            <a:r>
              <a:rPr lang="en-US" sz="1600" dirty="0">
                <a:latin typeface="Twinkl" panose="02000000000000000000" pitchFamily="2" charset="0"/>
              </a:rPr>
              <a:t> traits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295E-1369-4F49-AFF6-5AD90877E119}"/>
              </a:ext>
            </a:extLst>
          </p:cNvPr>
          <p:cNvSpPr txBox="1"/>
          <p:nvPr/>
        </p:nvSpPr>
        <p:spPr>
          <a:xfrm>
            <a:off x="636105" y="1193188"/>
            <a:ext cx="82216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winkl" panose="02000000000000000000" pitchFamily="2" charset="0"/>
              </a:rPr>
              <a:t>Recall</a:t>
            </a:r>
            <a:r>
              <a:rPr lang="en-US" sz="1800" dirty="0">
                <a:latin typeface="Twinkl" panose="02000000000000000000" pitchFamily="2" charset="0"/>
              </a:rPr>
              <a:t> what the next generation of plants were when Mendel then bred these offspring together. </a:t>
            </a:r>
          </a:p>
          <a:p>
            <a:r>
              <a:rPr lang="en-US" sz="1800" i="1" dirty="0">
                <a:latin typeface="Twinkl" panose="02000000000000000000" pitchFamily="2" charset="0"/>
              </a:rPr>
              <a:t>Hint: Count the "children" shown at 0:55 in the video and convert into percentages.</a:t>
            </a:r>
            <a:endParaRPr lang="en-US" sz="18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A. All green-seeded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B. 50% yellow-seeded and 50% green-seeded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C. 75% yellow-seeded and 25% green-seeded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r>
              <a:rPr lang="en-US" sz="2000" dirty="0">
                <a:latin typeface="Twinkl" panose="02000000000000000000" pitchFamily="2" charset="0"/>
              </a:rPr>
              <a:t>D. All yellow-seeded</a:t>
            </a:r>
          </a:p>
          <a:p>
            <a:endParaRPr lang="en-US" sz="2000" dirty="0">
              <a:latin typeface="Twinkl" panose="02000000000000000000" pitchFamily="2" charset="0"/>
            </a:endParaRPr>
          </a:p>
          <a:p>
            <a:endParaRPr lang="en-US" sz="2000" dirty="0">
              <a:latin typeface="Twinkl" panose="02000000000000000000" pitchFamily="2" charset="0"/>
            </a:endParaRPr>
          </a:p>
        </p:txBody>
      </p:sp>
      <p:pic>
        <p:nvPicPr>
          <p:cNvPr id="3081" name="Picture 9" descr="White board with marker, PSD template psd free download">
            <a:extLst>
              <a:ext uri="{FF2B5EF4-FFF2-40B4-BE49-F238E27FC236}">
                <a16:creationId xmlns:a16="http://schemas.microsoft.com/office/drawing/2014/main" id="{E212A700-E766-418E-A512-9E2264E4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54" y="58820"/>
            <a:ext cx="1478997" cy="11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ily Agenda Slides Edited" id="{BB5C7EE7-791B-4219-B124-0364CEBA61D9}" vid="{353DB0BF-1A42-44AB-9E91-54FBB5FE1CD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E530C0-FD4D-416A-A474-8C03AB21594C}">
  <ds:schemaRefs>
    <ds:schemaRef ds:uri="http://purl.org/dc/terms/"/>
    <ds:schemaRef ds:uri="http://www.w3.org/XML/1998/namespace"/>
    <ds:schemaRef ds:uri="http://schemas.microsoft.com/office/2006/metadata/properties"/>
    <ds:schemaRef ds:uri="2967a9fc-976b-42b5-912b-7e06731de9b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aa21e55-63ad-464e-ae37-3f135e7c6d11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9046210-33AF-4AF5-9DD2-19C0AD870C6D}"/>
</file>

<file path=customXml/itemProps3.xml><?xml version="1.0" encoding="utf-8"?>
<ds:datastoreItem xmlns:ds="http://schemas.openxmlformats.org/officeDocument/2006/customXml" ds:itemID="{BF604859-0A79-4931-9F88-EE7DEF524F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1473</Words>
  <Application>Microsoft Office PowerPoint</Application>
  <PresentationFormat>On-screen Show (16:9)</PresentationFormat>
  <Paragraphs>172</Paragraphs>
  <Slides>25</Slides>
  <Notes>25</Notes>
  <HiddenSlides>5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Century Gothic</vt:lpstr>
      <vt:lpstr>Arial</vt:lpstr>
      <vt:lpstr>Wingdings</vt:lpstr>
      <vt:lpstr>Twinkl ExtraBold</vt:lpstr>
      <vt:lpstr>Twinkl</vt:lpstr>
      <vt:lpstr>Open Sans</vt:lpstr>
      <vt:lpstr>Simple Light</vt:lpstr>
      <vt:lpstr>1_Simple Light</vt:lpstr>
      <vt:lpstr>PowerPoint Presentation</vt:lpstr>
      <vt:lpstr>PowerPoint Presentation</vt:lpstr>
      <vt:lpstr>We are learning about Simple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learning about Simple Inheritance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Forte</dc:creator>
  <cp:lastModifiedBy>FORTE Robert [Southern River College]</cp:lastModifiedBy>
  <cp:revision>3</cp:revision>
  <dcterms:modified xsi:type="dcterms:W3CDTF">2022-02-20T08:32:25Z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125900.000000000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